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4"/>
    <p:sldMasterId id="2147483676" r:id="rId5"/>
    <p:sldMasterId id="2147483798" r:id="rId6"/>
    <p:sldMasterId id="2147483806" r:id="rId7"/>
  </p:sldMasterIdLst>
  <p:notesMasterIdLst>
    <p:notesMasterId r:id="rId45"/>
  </p:notesMasterIdLst>
  <p:handoutMasterIdLst>
    <p:handoutMasterId r:id="rId46"/>
  </p:handoutMasterIdLst>
  <p:sldIdLst>
    <p:sldId id="816" r:id="rId8"/>
    <p:sldId id="854" r:id="rId9"/>
    <p:sldId id="257" r:id="rId10"/>
    <p:sldId id="802" r:id="rId11"/>
    <p:sldId id="291" r:id="rId12"/>
    <p:sldId id="830" r:id="rId13"/>
    <p:sldId id="836" r:id="rId14"/>
    <p:sldId id="281" r:id="rId15"/>
    <p:sldId id="4047" r:id="rId16"/>
    <p:sldId id="284" r:id="rId17"/>
    <p:sldId id="283" r:id="rId18"/>
    <p:sldId id="4054" r:id="rId19"/>
    <p:sldId id="347" r:id="rId20"/>
    <p:sldId id="4056" r:id="rId21"/>
    <p:sldId id="4057" r:id="rId22"/>
    <p:sldId id="4044" r:id="rId23"/>
    <p:sldId id="4059" r:id="rId24"/>
    <p:sldId id="4058" r:id="rId25"/>
    <p:sldId id="4061" r:id="rId26"/>
    <p:sldId id="4062" r:id="rId27"/>
    <p:sldId id="4060" r:id="rId28"/>
    <p:sldId id="4064" r:id="rId29"/>
    <p:sldId id="4068" r:id="rId30"/>
    <p:sldId id="857" r:id="rId31"/>
    <p:sldId id="859" r:id="rId32"/>
    <p:sldId id="862" r:id="rId33"/>
    <p:sldId id="323" r:id="rId34"/>
    <p:sldId id="315" r:id="rId35"/>
    <p:sldId id="294" r:id="rId36"/>
    <p:sldId id="2007" r:id="rId37"/>
    <p:sldId id="2006" r:id="rId38"/>
    <p:sldId id="4065" r:id="rId39"/>
    <p:sldId id="4048" r:id="rId40"/>
    <p:sldId id="4066" r:id="rId41"/>
    <p:sldId id="4069" r:id="rId42"/>
    <p:sldId id="4067" r:id="rId43"/>
    <p:sldId id="818" r:id="rId44"/>
  </p:sldIdLst>
  <p:sldSz cx="12192000" cy="6858000"/>
  <p:notesSz cx="6888163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A745A7-1361-ACD7-C01A-AF14482C9ABE}" name="David Salaberri" initials="DS" userId="S::dsalaberri@bioazul.com::28c0098a-b2e5-4ed9-a2cb-f2519c81da1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." initials="DS" lastIdx="1" clrIdx="0">
    <p:extLst>
      <p:ext uri="{19B8F6BF-5375-455C-9EA6-DF929625EA0E}">
        <p15:presenceInfo xmlns:p15="http://schemas.microsoft.com/office/powerpoint/2012/main" userId="548d9d2de70bc8fa" providerId="Windows Live"/>
      </p:ext>
    </p:extLst>
  </p:cmAuthor>
  <p:cmAuthor id="2" name="Cuenta Microsoft" initials="CM" lastIdx="2" clrIdx="1">
    <p:extLst>
      <p:ext uri="{19B8F6BF-5375-455C-9EA6-DF929625EA0E}">
        <p15:presenceInfo xmlns:p15="http://schemas.microsoft.com/office/powerpoint/2012/main" userId="ffb316e322e264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573"/>
    <a:srgbClr val="184547"/>
    <a:srgbClr val="2A255A"/>
    <a:srgbClr val="8FB947"/>
    <a:srgbClr val="377EAF"/>
    <a:srgbClr val="525252"/>
    <a:srgbClr val="4599D4"/>
    <a:srgbClr val="8FB7DF"/>
    <a:srgbClr val="BFBFBF"/>
    <a:srgbClr val="79B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517AFD-3AC9-C253-AF1A-BA845DD82304}" v="1074" dt="2026-07-15T14:15:47.012"/>
    <p1510:client id="{5DD52AD9-8E60-49FF-9940-C102E08AD658}" v="1554" dt="2026-07-16T12:37:10.165"/>
    <p1510:client id="{7640EFFF-55A3-4511-8407-386E3017403B}" v="708" dt="2026-07-16T12:05:31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notesMaster" Target="notesMasters/notesMaster1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triz Rodríguez" userId="S::brodriguez@bioazul.com::80b89af4-21a1-4575-9800-a2b5469108d2" providerId="AD" clId="Web-{47517AFD-3AC9-C253-AF1A-BA845DD82304}"/>
    <pc:docChg chg="addSld delSld modSld sldOrd">
      <pc:chgData name="Beatriz Rodríguez" userId="S::brodriguez@bioazul.com::80b89af4-21a1-4575-9800-a2b5469108d2" providerId="AD" clId="Web-{47517AFD-3AC9-C253-AF1A-BA845DD82304}" dt="2026-07-15T14:15:47.012" v="706" actId="1076"/>
      <pc:docMkLst>
        <pc:docMk/>
      </pc:docMkLst>
      <pc:sldChg chg="modSp">
        <pc:chgData name="Beatriz Rodríguez" userId="S::brodriguez@bioazul.com::80b89af4-21a1-4575-9800-a2b5469108d2" providerId="AD" clId="Web-{47517AFD-3AC9-C253-AF1A-BA845DD82304}" dt="2026-07-15T13:24:39.075" v="147" actId="1076"/>
        <pc:sldMkLst>
          <pc:docMk/>
          <pc:sldMk cId="3049226497" sldId="281"/>
        </pc:sldMkLst>
        <pc:spChg chg="mod">
          <ac:chgData name="Beatriz Rodríguez" userId="S::brodriguez@bioazul.com::80b89af4-21a1-4575-9800-a2b5469108d2" providerId="AD" clId="Web-{47517AFD-3AC9-C253-AF1A-BA845DD82304}" dt="2026-07-15T13:24:39.075" v="147" actId="1076"/>
          <ac:spMkLst>
            <pc:docMk/>
            <pc:sldMk cId="3049226497" sldId="281"/>
            <ac:spMk id="12" creationId="{B0B88E48-9C41-4651-A882-98FF68FFFA6B}"/>
          </ac:spMkLst>
        </pc:spChg>
      </pc:sldChg>
      <pc:sldChg chg="new del">
        <pc:chgData name="Beatriz Rodríguez" userId="S::brodriguez@bioazul.com::80b89af4-21a1-4575-9800-a2b5469108d2" providerId="AD" clId="Web-{47517AFD-3AC9-C253-AF1A-BA845DD82304}" dt="2026-07-15T13:01:13.297" v="2"/>
        <pc:sldMkLst>
          <pc:docMk/>
          <pc:sldMk cId="943111300" sldId="855"/>
        </pc:sldMkLst>
      </pc:sldChg>
      <pc:sldChg chg="addSp delSp modSp add del replId">
        <pc:chgData name="Beatriz Rodríguez" userId="S::brodriguez@bioazul.com::80b89af4-21a1-4575-9800-a2b5469108d2" providerId="AD" clId="Web-{47517AFD-3AC9-C253-AF1A-BA845DD82304}" dt="2026-07-15T13:56:57.979" v="528"/>
        <pc:sldMkLst>
          <pc:docMk/>
          <pc:sldMk cId="1081701828" sldId="856"/>
        </pc:sldMkLst>
        <pc:spChg chg="mod">
          <ac:chgData name="Beatriz Rodríguez" userId="S::brodriguez@bioazul.com::80b89af4-21a1-4575-9800-a2b5469108d2" providerId="AD" clId="Web-{47517AFD-3AC9-C253-AF1A-BA845DD82304}" dt="2026-07-15T13:53:39.099" v="476" actId="1076"/>
          <ac:spMkLst>
            <pc:docMk/>
            <pc:sldMk cId="1081701828" sldId="856"/>
            <ac:spMk id="2" creationId="{08C89580-6785-6481-BA71-887CD5C9BCFC}"/>
          </ac:spMkLst>
        </pc:spChg>
        <pc:spChg chg="del mod">
          <ac:chgData name="Beatriz Rodríguez" userId="S::brodriguez@bioazul.com::80b89af4-21a1-4575-9800-a2b5469108d2" providerId="AD" clId="Web-{47517AFD-3AC9-C253-AF1A-BA845DD82304}" dt="2026-07-15T13:05:22.010" v="66"/>
          <ac:spMkLst>
            <pc:docMk/>
            <pc:sldMk cId="1081701828" sldId="856"/>
            <ac:spMk id="3" creationId="{716BF9C9-5509-4A2B-09F0-75D17EE2CAFD}"/>
          </ac:spMkLst>
        </pc:spChg>
        <pc:spChg chg="del mod">
          <ac:chgData name="Beatriz Rodríguez" userId="S::brodriguez@bioazul.com::80b89af4-21a1-4575-9800-a2b5469108d2" providerId="AD" clId="Web-{47517AFD-3AC9-C253-AF1A-BA845DD82304}" dt="2026-07-15T13:04:09.008" v="58"/>
          <ac:spMkLst>
            <pc:docMk/>
            <pc:sldMk cId="1081701828" sldId="856"/>
            <ac:spMk id="4" creationId="{3B3B21DB-AF96-E040-39F1-D2198432B3F4}"/>
          </ac:spMkLst>
        </pc:spChg>
        <pc:spChg chg="add del mod">
          <ac:chgData name="Beatriz Rodríguez" userId="S::brodriguez@bioazul.com::80b89af4-21a1-4575-9800-a2b5469108d2" providerId="AD" clId="Web-{47517AFD-3AC9-C253-AF1A-BA845DD82304}" dt="2026-07-15T13:17:46.439" v="102"/>
          <ac:spMkLst>
            <pc:docMk/>
            <pc:sldMk cId="1081701828" sldId="856"/>
            <ac:spMk id="5" creationId="{276347BF-8AE2-4DE6-41CB-9AFF35B718DE}"/>
          </ac:spMkLst>
        </pc:spChg>
        <pc:spChg chg="add del mod">
          <ac:chgData name="Beatriz Rodríguez" userId="S::brodriguez@bioazul.com::80b89af4-21a1-4575-9800-a2b5469108d2" providerId="AD" clId="Web-{47517AFD-3AC9-C253-AF1A-BA845DD82304}" dt="2026-07-15T13:07:44.606" v="79"/>
          <ac:spMkLst>
            <pc:docMk/>
            <pc:sldMk cId="1081701828" sldId="856"/>
            <ac:spMk id="7" creationId="{0BBDC1AE-C5CC-29C5-F3D5-50AD8D52DBCD}"/>
          </ac:spMkLst>
        </pc:spChg>
        <pc:spChg chg="add del mod">
          <ac:chgData name="Beatriz Rodríguez" userId="S::brodriguez@bioazul.com::80b89af4-21a1-4575-9800-a2b5469108d2" providerId="AD" clId="Web-{47517AFD-3AC9-C253-AF1A-BA845DD82304}" dt="2026-07-15T13:44:23.748" v="376"/>
          <ac:spMkLst>
            <pc:docMk/>
            <pc:sldMk cId="1081701828" sldId="856"/>
            <ac:spMk id="13" creationId="{E1064987-F3D0-D60A-4FE5-5E3B81331508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3:47:53.468" v="419" actId="1076"/>
          <ac:spMkLst>
            <pc:docMk/>
            <pc:sldMk cId="1081701828" sldId="856"/>
            <ac:spMk id="16" creationId="{5CBAF87D-2EB8-CE2D-D112-58551FEB0D7D}"/>
          </ac:spMkLst>
        </pc:spChg>
        <pc:spChg chg="mod topLvl">
          <ac:chgData name="Beatriz Rodríguez" userId="S::brodriguez@bioazul.com::80b89af4-21a1-4575-9800-a2b5469108d2" providerId="AD" clId="Web-{47517AFD-3AC9-C253-AF1A-BA845DD82304}" dt="2026-07-15T13:47:42.765" v="417" actId="1076"/>
          <ac:spMkLst>
            <pc:docMk/>
            <pc:sldMk cId="1081701828" sldId="856"/>
            <ac:spMk id="37" creationId="{FBD97AEC-A4C2-63BA-BCD9-F0E02D403B23}"/>
          </ac:spMkLst>
        </pc:spChg>
        <pc:grpChg chg="del mod">
          <ac:chgData name="Beatriz Rodríguez" userId="S::brodriguez@bioazul.com::80b89af4-21a1-4575-9800-a2b5469108d2" providerId="AD" clId="Web-{47517AFD-3AC9-C253-AF1A-BA845DD82304}" dt="2026-07-15T13:01:22.313" v="5"/>
          <ac:grpSpMkLst>
            <pc:docMk/>
            <pc:sldMk cId="1081701828" sldId="856"/>
            <ac:grpSpMk id="38" creationId="{731440E0-C259-9C0A-02AB-F27A72DB6283}"/>
          </ac:grpSpMkLst>
        </pc:grpChg>
        <pc:picChg chg="add mod">
          <ac:chgData name="Beatriz Rodríguez" userId="S::brodriguez@bioazul.com::80b89af4-21a1-4575-9800-a2b5469108d2" providerId="AD" clId="Web-{47517AFD-3AC9-C253-AF1A-BA845DD82304}" dt="2026-07-15T13:47:44.875" v="418" actId="1076"/>
          <ac:picMkLst>
            <pc:docMk/>
            <pc:sldMk cId="1081701828" sldId="856"/>
            <ac:picMk id="6" creationId="{DEC83AB1-0138-BD9B-A3A0-59527B1E55D7}"/>
          </ac:picMkLst>
        </pc:picChg>
        <pc:picChg chg="add del mod">
          <ac:chgData name="Beatriz Rodríguez" userId="S::brodriguez@bioazul.com::80b89af4-21a1-4575-9800-a2b5469108d2" providerId="AD" clId="Web-{47517AFD-3AC9-C253-AF1A-BA845DD82304}" dt="2026-07-15T13:20:46.711" v="130"/>
          <ac:picMkLst>
            <pc:docMk/>
            <pc:sldMk cId="1081701828" sldId="856"/>
            <ac:picMk id="9" creationId="{A471D65E-9771-5C6E-E3EB-DA495F0FB116}"/>
          </ac:picMkLst>
        </pc:picChg>
        <pc:picChg chg="add del mod">
          <ac:chgData name="Beatriz Rodríguez" userId="S::brodriguez@bioazul.com::80b89af4-21a1-4575-9800-a2b5469108d2" providerId="AD" clId="Web-{47517AFD-3AC9-C253-AF1A-BA845DD82304}" dt="2026-07-15T13:30:50.265" v="155"/>
          <ac:picMkLst>
            <pc:docMk/>
            <pc:sldMk cId="1081701828" sldId="856"/>
            <ac:picMk id="10" creationId="{5623932F-C338-5222-69F6-08A2BE0B67FA}"/>
          </ac:picMkLst>
        </pc:picChg>
        <pc:picChg chg="add del mod">
          <ac:chgData name="Beatriz Rodríguez" userId="S::brodriguez@bioazul.com::80b89af4-21a1-4575-9800-a2b5469108d2" providerId="AD" clId="Web-{47517AFD-3AC9-C253-AF1A-BA845DD82304}" dt="2026-07-15T13:23:54.418" v="138"/>
          <ac:picMkLst>
            <pc:docMk/>
            <pc:sldMk cId="1081701828" sldId="856"/>
            <ac:picMk id="11" creationId="{73370F17-B3DD-A903-918B-C8A5D3DC0BE4}"/>
          </ac:picMkLst>
        </pc:picChg>
        <pc:picChg chg="add del mod">
          <ac:chgData name="Beatriz Rodríguez" userId="S::brodriguez@bioazul.com::80b89af4-21a1-4575-9800-a2b5469108d2" providerId="AD" clId="Web-{47517AFD-3AC9-C253-AF1A-BA845DD82304}" dt="2026-07-15T13:38:47.275" v="314"/>
          <ac:picMkLst>
            <pc:docMk/>
            <pc:sldMk cId="1081701828" sldId="856"/>
            <ac:picMk id="14" creationId="{0B4ACCF1-3946-1614-D127-D1AF581598FF}"/>
          </ac:picMkLst>
        </pc:picChg>
        <pc:picChg chg="add del mod">
          <ac:chgData name="Beatriz Rodríguez" userId="S::brodriguez@bioazul.com::80b89af4-21a1-4575-9800-a2b5469108d2" providerId="AD" clId="Web-{47517AFD-3AC9-C253-AF1A-BA845DD82304}" dt="2026-07-15T13:47:31.578" v="415"/>
          <ac:picMkLst>
            <pc:docMk/>
            <pc:sldMk cId="1081701828" sldId="856"/>
            <ac:picMk id="17" creationId="{349CC059-45DF-EDB8-7EE3-DC86E7F9CB3C}"/>
          </ac:picMkLst>
        </pc:picChg>
        <pc:picChg chg="del topLvl">
          <ac:chgData name="Beatriz Rodríguez" userId="S::brodriguez@bioazul.com::80b89af4-21a1-4575-9800-a2b5469108d2" providerId="AD" clId="Web-{47517AFD-3AC9-C253-AF1A-BA845DD82304}" dt="2026-07-15T13:01:26.548" v="7"/>
          <ac:picMkLst>
            <pc:docMk/>
            <pc:sldMk cId="1081701828" sldId="856"/>
            <ac:picMk id="36" creationId="{A6BA40C2-17B9-9DCA-B803-2C17DF9C66D7}"/>
          </ac:picMkLst>
        </pc:picChg>
      </pc:sldChg>
      <pc:sldChg chg="addSp delSp modSp add replId">
        <pc:chgData name="Beatriz Rodríguez" userId="S::brodriguez@bioazul.com::80b89af4-21a1-4575-9800-a2b5469108d2" providerId="AD" clId="Web-{47517AFD-3AC9-C253-AF1A-BA845DD82304}" dt="2026-07-15T14:15:47.012" v="706" actId="1076"/>
        <pc:sldMkLst>
          <pc:docMk/>
          <pc:sldMk cId="488787330" sldId="857"/>
        </pc:sldMkLst>
        <pc:spChg chg="del">
          <ac:chgData name="Beatriz Rodríguez" userId="S::brodriguez@bioazul.com::80b89af4-21a1-4575-9800-a2b5469108d2" providerId="AD" clId="Web-{47517AFD-3AC9-C253-AF1A-BA845DD82304}" dt="2026-07-15T13:48:27.625" v="426"/>
          <ac:spMkLst>
            <pc:docMk/>
            <pc:sldMk cId="488787330" sldId="857"/>
            <ac:spMk id="2" creationId="{2A9AD62A-1134-2839-FC03-7D475039335E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13:48.979" v="691" actId="1076"/>
          <ac:spMkLst>
            <pc:docMk/>
            <pc:sldMk cId="488787330" sldId="857"/>
            <ac:spMk id="3" creationId="{1CC9F50A-9C51-8B44-BB4F-E7BD7721A5A1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13:55.901" v="693" actId="1076"/>
          <ac:spMkLst>
            <pc:docMk/>
            <pc:sldMk cId="488787330" sldId="857"/>
            <ac:spMk id="5" creationId="{C360D6F2-C55B-CC2A-4298-16B5289E47D4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15:43.934" v="705" actId="1076"/>
          <ac:spMkLst>
            <pc:docMk/>
            <pc:sldMk cId="488787330" sldId="857"/>
            <ac:spMk id="10" creationId="{09C62C4A-9993-4E58-EC7C-B184924E24DF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15:47.012" v="706" actId="1076"/>
          <ac:spMkLst>
            <pc:docMk/>
            <pc:sldMk cId="488787330" sldId="857"/>
            <ac:spMk id="12" creationId="{F8A11391-1D6E-3207-C304-589A3C64EEEF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15:26.793" v="704" actId="20577"/>
          <ac:spMkLst>
            <pc:docMk/>
            <pc:sldMk cId="488787330" sldId="857"/>
            <ac:spMk id="14" creationId="{C9345DF7-DA7D-1078-BD90-E0C8A6BACCE6}"/>
          </ac:spMkLst>
        </pc:spChg>
        <pc:spChg chg="del mod">
          <ac:chgData name="Beatriz Rodríguez" userId="S::brodriguez@bioazul.com::80b89af4-21a1-4575-9800-a2b5469108d2" providerId="AD" clId="Web-{47517AFD-3AC9-C253-AF1A-BA845DD82304}" dt="2026-07-15T13:48:13.953" v="424"/>
          <ac:spMkLst>
            <pc:docMk/>
            <pc:sldMk cId="488787330" sldId="857"/>
            <ac:spMk id="16" creationId="{0F7B0018-7361-7E40-A37A-CE3F706C55D7}"/>
          </ac:spMkLst>
        </pc:spChg>
        <pc:spChg chg="del">
          <ac:chgData name="Beatriz Rodríguez" userId="S::brodriguez@bioazul.com::80b89af4-21a1-4575-9800-a2b5469108d2" providerId="AD" clId="Web-{47517AFD-3AC9-C253-AF1A-BA845DD82304}" dt="2026-07-15T13:48:12.453" v="422"/>
          <ac:spMkLst>
            <pc:docMk/>
            <pc:sldMk cId="488787330" sldId="857"/>
            <ac:spMk id="37" creationId="{C741AFD9-CFA1-28CF-91AC-F4D9F5002BEE}"/>
          </ac:spMkLst>
        </pc:spChg>
        <pc:grpChg chg="add mod">
          <ac:chgData name="Beatriz Rodríguez" userId="S::brodriguez@bioazul.com::80b89af4-21a1-4575-9800-a2b5469108d2" providerId="AD" clId="Web-{47517AFD-3AC9-C253-AF1A-BA845DD82304}" dt="2026-07-15T13:52:46.050" v="471" actId="1076"/>
          <ac:grpSpMkLst>
            <pc:docMk/>
            <pc:sldMk cId="488787330" sldId="857"/>
            <ac:grpSpMk id="7" creationId="{8584F3F7-8BBF-C1E9-363C-65BEDB52BD17}"/>
          </ac:grpSpMkLst>
        </pc:grpChg>
        <pc:grpChg chg="add mod">
          <ac:chgData name="Beatriz Rodríguez" userId="S::brodriguez@bioazul.com::80b89af4-21a1-4575-9800-a2b5469108d2" providerId="AD" clId="Web-{47517AFD-3AC9-C253-AF1A-BA845DD82304}" dt="2026-07-15T13:59:59.388" v="531" actId="1076"/>
          <ac:grpSpMkLst>
            <pc:docMk/>
            <pc:sldMk cId="488787330" sldId="857"/>
            <ac:grpSpMk id="8" creationId="{B4949853-CFC9-BE19-4FEF-D67A511B1E75}"/>
          </ac:grpSpMkLst>
        </pc:grpChg>
        <pc:picChg chg="del">
          <ac:chgData name="Beatriz Rodríguez" userId="S::brodriguez@bioazul.com::80b89af4-21a1-4575-9800-a2b5469108d2" providerId="AD" clId="Web-{47517AFD-3AC9-C253-AF1A-BA845DD82304}" dt="2026-07-15T13:48:11.484" v="421"/>
          <ac:picMkLst>
            <pc:docMk/>
            <pc:sldMk cId="488787330" sldId="857"/>
            <ac:picMk id="6" creationId="{B7F7FE08-0EF0-DF06-8CDE-F4C717095BF4}"/>
          </ac:picMkLst>
        </pc:picChg>
        <pc:picChg chg="mod">
          <ac:chgData name="Beatriz Rodríguez" userId="S::brodriguez@bioazul.com::80b89af4-21a1-4575-9800-a2b5469108d2" providerId="AD" clId="Web-{47517AFD-3AC9-C253-AF1A-BA845DD82304}" dt="2026-07-15T13:50:18.469" v="434" actId="1076"/>
          <ac:picMkLst>
            <pc:docMk/>
            <pc:sldMk cId="488787330" sldId="857"/>
            <ac:picMk id="17" creationId="{97267587-285D-F99F-4080-9817E483FCD7}"/>
          </ac:picMkLst>
        </pc:picChg>
      </pc:sldChg>
      <pc:sldChg chg="addSp delSp modSp add ord replId">
        <pc:chgData name="Beatriz Rodríguez" userId="S::brodriguez@bioazul.com::80b89af4-21a1-4575-9800-a2b5469108d2" providerId="AD" clId="Web-{47517AFD-3AC9-C253-AF1A-BA845DD82304}" dt="2026-07-15T14:09:35.128" v="628" actId="20577"/>
        <pc:sldMkLst>
          <pc:docMk/>
          <pc:sldMk cId="323287602" sldId="858"/>
        </pc:sldMkLst>
        <pc:spChg chg="add del">
          <ac:chgData name="Beatriz Rodríguez" userId="S::brodriguez@bioazul.com::80b89af4-21a1-4575-9800-a2b5469108d2" providerId="AD" clId="Web-{47517AFD-3AC9-C253-AF1A-BA845DD82304}" dt="2026-07-15T13:56:24.369" v="506"/>
          <ac:spMkLst>
            <pc:docMk/>
            <pc:sldMk cId="323287602" sldId="858"/>
            <ac:spMk id="7" creationId="{B2455032-5143-7C59-8171-664F75EC8442}"/>
          </ac:spMkLst>
        </pc:spChg>
        <pc:spChg chg="mod">
          <ac:chgData name="Beatriz Rodríguez" userId="S::brodriguez@bioazul.com::80b89af4-21a1-4575-9800-a2b5469108d2" providerId="AD" clId="Web-{47517AFD-3AC9-C253-AF1A-BA845DD82304}" dt="2026-07-15T13:56:31.854" v="523" actId="20577"/>
          <ac:spMkLst>
            <pc:docMk/>
            <pc:sldMk cId="323287602" sldId="858"/>
            <ac:spMk id="12" creationId="{782355CD-E02F-7D1B-195A-CC2F65515B75}"/>
          </ac:spMkLst>
        </pc:spChg>
        <pc:spChg chg="mod">
          <ac:chgData name="Beatriz Rodríguez" userId="S::brodriguez@bioazul.com::80b89af4-21a1-4575-9800-a2b5469108d2" providerId="AD" clId="Web-{47517AFD-3AC9-C253-AF1A-BA845DD82304}" dt="2026-07-15T13:56:36.901" v="524" actId="20577"/>
          <ac:spMkLst>
            <pc:docMk/>
            <pc:sldMk cId="323287602" sldId="858"/>
            <ac:spMk id="13" creationId="{FED47584-2627-517C-5B30-1C5F25B06914}"/>
          </ac:spMkLst>
        </pc:spChg>
        <pc:spChg chg="add">
          <ac:chgData name="Beatriz Rodríguez" userId="S::brodriguez@bioazul.com::80b89af4-21a1-4575-9800-a2b5469108d2" providerId="AD" clId="Web-{47517AFD-3AC9-C253-AF1A-BA845DD82304}" dt="2026-07-15T13:56:45.979" v="525"/>
          <ac:spMkLst>
            <pc:docMk/>
            <pc:sldMk cId="323287602" sldId="858"/>
            <ac:spMk id="29" creationId="{484D7C8C-D09F-7E97-7B64-091D882EE12D}"/>
          </ac:spMkLst>
        </pc:spChg>
        <pc:spChg chg="add mod">
          <ac:chgData name="Beatriz Rodríguez" userId="S::brodriguez@bioazul.com::80b89af4-21a1-4575-9800-a2b5469108d2" providerId="AD" clId="Web-{47517AFD-3AC9-C253-AF1A-BA845DD82304}" dt="2026-07-15T14:09:35.128" v="628" actId="20577"/>
          <ac:spMkLst>
            <pc:docMk/>
            <pc:sldMk cId="323287602" sldId="858"/>
            <ac:spMk id="33" creationId="{679BFDE5-3DB8-5246-7961-5C273C58688E}"/>
          </ac:spMkLst>
        </pc:spChg>
        <pc:grpChg chg="del">
          <ac:chgData name="Beatriz Rodríguez" userId="S::brodriguez@bioazul.com::80b89af4-21a1-4575-9800-a2b5469108d2" providerId="AD" clId="Web-{47517AFD-3AC9-C253-AF1A-BA845DD82304}" dt="2026-07-15T13:54:15.897" v="483"/>
          <ac:grpSpMkLst>
            <pc:docMk/>
            <pc:sldMk cId="323287602" sldId="858"/>
            <ac:grpSpMk id="6" creationId="{1D664081-A8FE-16A6-675A-0AAA899E280E}"/>
          </ac:grpSpMkLst>
        </pc:grpChg>
        <pc:picChg chg="add del">
          <ac:chgData name="Beatriz Rodríguez" userId="S::brodriguez@bioazul.com::80b89af4-21a1-4575-9800-a2b5469108d2" providerId="AD" clId="Web-{47517AFD-3AC9-C253-AF1A-BA845DD82304}" dt="2026-07-15T13:56:24.369" v="505"/>
          <ac:picMkLst>
            <pc:docMk/>
            <pc:sldMk cId="323287602" sldId="858"/>
            <ac:picMk id="10" creationId="{AAA8F31E-B26F-8F7A-F82A-15084545933F}"/>
          </ac:picMkLst>
        </pc:picChg>
        <pc:picChg chg="del">
          <ac:chgData name="Beatriz Rodríguez" userId="S::brodriguez@bioazul.com::80b89af4-21a1-4575-9800-a2b5469108d2" providerId="AD" clId="Web-{47517AFD-3AC9-C253-AF1A-BA845DD82304}" dt="2026-07-15T13:54:15.194" v="482"/>
          <ac:picMkLst>
            <pc:docMk/>
            <pc:sldMk cId="323287602" sldId="858"/>
            <ac:picMk id="24" creationId="{8D90F6AA-9B92-0BEF-E8BC-E2C37AF4DA89}"/>
          </ac:picMkLst>
        </pc:picChg>
        <pc:picChg chg="add">
          <ac:chgData name="Beatriz Rodríguez" userId="S::brodriguez@bioazul.com::80b89af4-21a1-4575-9800-a2b5469108d2" providerId="AD" clId="Web-{47517AFD-3AC9-C253-AF1A-BA845DD82304}" dt="2026-07-15T13:56:45.995" v="526"/>
          <ac:picMkLst>
            <pc:docMk/>
            <pc:sldMk cId="323287602" sldId="858"/>
            <ac:picMk id="31" creationId="{1AAF1098-BB92-5CD6-77F7-35140A208BE4}"/>
          </ac:picMkLst>
        </pc:picChg>
      </pc:sldChg>
    </pc:docChg>
  </pc:docChgLst>
  <pc:docChgLst>
    <pc:chgData name="Beatriz Rodríguez" userId="80b89af4-21a1-4575-9800-a2b5469108d2" providerId="ADAL" clId="{5ED6405D-957F-4DD6-BCE9-ECDA9EB85C15}"/>
    <pc:docChg chg="undo custSel addSld delSld modSld sldOrd">
      <pc:chgData name="Beatriz Rodríguez" userId="80b89af4-21a1-4575-9800-a2b5469108d2" providerId="ADAL" clId="{5ED6405D-957F-4DD6-BCE9-ECDA9EB85C15}" dt="2026-07-16T12:37:10.165" v="2035" actId="1440"/>
      <pc:docMkLst>
        <pc:docMk/>
      </pc:docMkLst>
      <pc:sldChg chg="modSp add del mod">
        <pc:chgData name="Beatriz Rodríguez" userId="80b89af4-21a1-4575-9800-a2b5469108d2" providerId="ADAL" clId="{5ED6405D-957F-4DD6-BCE9-ECDA9EB85C15}" dt="2026-07-16T08:14:05.981" v="369" actId="47"/>
        <pc:sldMkLst>
          <pc:docMk/>
          <pc:sldMk cId="823322059" sldId="270"/>
        </pc:sldMkLst>
        <pc:spChg chg="mod">
          <ac:chgData name="Beatriz Rodríguez" userId="80b89af4-21a1-4575-9800-a2b5469108d2" providerId="ADAL" clId="{5ED6405D-957F-4DD6-BCE9-ECDA9EB85C15}" dt="2026-07-16T08:13:48.249" v="366" actId="27636"/>
          <ac:spMkLst>
            <pc:docMk/>
            <pc:sldMk cId="823322059" sldId="270"/>
            <ac:spMk id="8" creationId="{94CD7264-69C7-5814-D3F1-21D06E3F36D9}"/>
          </ac:spMkLst>
        </pc:spChg>
      </pc:sldChg>
      <pc:sldChg chg="addSp delSp modSp add mod">
        <pc:chgData name="Beatriz Rodríguez" userId="80b89af4-21a1-4575-9800-a2b5469108d2" providerId="ADAL" clId="{5ED6405D-957F-4DD6-BCE9-ECDA9EB85C15}" dt="2026-07-16T09:19:42.828" v="790" actId="14100"/>
        <pc:sldMkLst>
          <pc:docMk/>
          <pc:sldMk cId="964751960" sldId="294"/>
        </pc:sldMkLst>
        <pc:spChg chg="del mod">
          <ac:chgData name="Beatriz Rodríguez" userId="80b89af4-21a1-4575-9800-a2b5469108d2" providerId="ADAL" clId="{5ED6405D-957F-4DD6-BCE9-ECDA9EB85C15}" dt="2026-07-16T09:03:37.601" v="760" actId="478"/>
          <ac:spMkLst>
            <pc:docMk/>
            <pc:sldMk cId="964751960" sldId="294"/>
            <ac:spMk id="3" creationId="{5F27D390-5B55-4921-47CD-D876FEEB3779}"/>
          </ac:spMkLst>
        </pc:spChg>
        <pc:spChg chg="mod">
          <ac:chgData name="Beatriz Rodríguez" userId="80b89af4-21a1-4575-9800-a2b5469108d2" providerId="ADAL" clId="{5ED6405D-957F-4DD6-BCE9-ECDA9EB85C15}" dt="2026-07-16T08:39:42.307" v="431" actId="27636"/>
          <ac:spMkLst>
            <pc:docMk/>
            <pc:sldMk cId="964751960" sldId="294"/>
            <ac:spMk id="4" creationId="{394C558A-EB35-C1DC-A6E4-661253E52BCE}"/>
          </ac:spMkLst>
        </pc:spChg>
        <pc:spChg chg="del">
          <ac:chgData name="Beatriz Rodríguez" userId="80b89af4-21a1-4575-9800-a2b5469108d2" providerId="ADAL" clId="{5ED6405D-957F-4DD6-BCE9-ECDA9EB85C15}" dt="2026-07-16T08:40:53.880" v="439" actId="478"/>
          <ac:spMkLst>
            <pc:docMk/>
            <pc:sldMk cId="964751960" sldId="294"/>
            <ac:spMk id="5" creationId="{76CCB0ED-EDC8-7C2D-86CD-07F66D775BFD}"/>
          </ac:spMkLst>
        </pc:spChg>
        <pc:spChg chg="add del">
          <ac:chgData name="Beatriz Rodríguez" userId="80b89af4-21a1-4575-9800-a2b5469108d2" providerId="ADAL" clId="{5ED6405D-957F-4DD6-BCE9-ECDA9EB85C15}" dt="2026-07-16T09:03:22.585" v="759" actId="478"/>
          <ac:spMkLst>
            <pc:docMk/>
            <pc:sldMk cId="964751960" sldId="294"/>
            <ac:spMk id="8" creationId="{84AE98F6-E907-7230-05EA-2E6A8E811813}"/>
          </ac:spMkLst>
        </pc:spChg>
        <pc:spChg chg="mod">
          <ac:chgData name="Beatriz Rodríguez" userId="80b89af4-21a1-4575-9800-a2b5469108d2" providerId="ADAL" clId="{5ED6405D-957F-4DD6-BCE9-ECDA9EB85C15}" dt="2026-07-16T09:19:34.716" v="788" actId="1076"/>
          <ac:spMkLst>
            <pc:docMk/>
            <pc:sldMk cId="964751960" sldId="294"/>
            <ac:spMk id="14" creationId="{A6C01BE2-5D21-0B7A-DF0D-34CDB70F380C}"/>
          </ac:spMkLst>
        </pc:spChg>
        <pc:spChg chg="add">
          <ac:chgData name="Beatriz Rodríguez" userId="80b89af4-21a1-4575-9800-a2b5469108d2" providerId="ADAL" clId="{5ED6405D-957F-4DD6-BCE9-ECDA9EB85C15}" dt="2026-07-16T09:03:38.192" v="761" actId="22"/>
          <ac:spMkLst>
            <pc:docMk/>
            <pc:sldMk cId="964751960" sldId="294"/>
            <ac:spMk id="23" creationId="{60815596-1172-C888-6960-687BA340F0D1}"/>
          </ac:spMkLst>
        </pc:spChg>
        <pc:spChg chg="mod">
          <ac:chgData name="Beatriz Rodríguez" userId="80b89af4-21a1-4575-9800-a2b5469108d2" providerId="ADAL" clId="{5ED6405D-957F-4DD6-BCE9-ECDA9EB85C15}" dt="2026-07-16T08:50:57.025" v="483" actId="1076"/>
          <ac:spMkLst>
            <pc:docMk/>
            <pc:sldMk cId="964751960" sldId="294"/>
            <ac:spMk id="28" creationId="{5D2406F0-1959-9B30-C7F7-BE545E0CC97F}"/>
          </ac:spMkLst>
        </pc:spChg>
        <pc:grpChg chg="mod">
          <ac:chgData name="Beatriz Rodríguez" userId="80b89af4-21a1-4575-9800-a2b5469108d2" providerId="ADAL" clId="{5ED6405D-957F-4DD6-BCE9-ECDA9EB85C15}" dt="2026-07-16T09:19:42.828" v="790" actId="14100"/>
          <ac:grpSpMkLst>
            <pc:docMk/>
            <pc:sldMk cId="964751960" sldId="294"/>
            <ac:grpSpMk id="35" creationId="{27B79AD9-F876-53CE-68E1-33BB60E3B743}"/>
          </ac:grpSpMkLst>
        </pc:grpChg>
      </pc:sldChg>
      <pc:sldChg chg="addSp delSp modSp add del mod">
        <pc:chgData name="Beatriz Rodríguez" userId="80b89af4-21a1-4575-9800-a2b5469108d2" providerId="ADAL" clId="{5ED6405D-957F-4DD6-BCE9-ECDA9EB85C15}" dt="2026-07-16T09:03:43.474" v="763" actId="22"/>
        <pc:sldMkLst>
          <pc:docMk/>
          <pc:sldMk cId="1497091620" sldId="315"/>
        </pc:sldMkLst>
        <pc:spChg chg="mod">
          <ac:chgData name="Beatriz Rodríguez" userId="80b89af4-21a1-4575-9800-a2b5469108d2" providerId="ADAL" clId="{5ED6405D-957F-4DD6-BCE9-ECDA9EB85C15}" dt="2026-07-16T08:47:11.663" v="473" actId="255"/>
          <ac:spMkLst>
            <pc:docMk/>
            <pc:sldMk cId="1497091620" sldId="315"/>
            <ac:spMk id="3" creationId="{77577B83-EF40-BFF7-1503-FF8644CC95EC}"/>
          </ac:spMkLst>
        </pc:spChg>
        <pc:spChg chg="del">
          <ac:chgData name="Beatriz Rodríguez" userId="80b89af4-21a1-4575-9800-a2b5469108d2" providerId="ADAL" clId="{5ED6405D-957F-4DD6-BCE9-ECDA9EB85C15}" dt="2026-07-16T09:02:46.358" v="755" actId="478"/>
          <ac:spMkLst>
            <pc:docMk/>
            <pc:sldMk cId="1497091620" sldId="315"/>
            <ac:spMk id="5" creationId="{4CBE66D8-0849-94F0-5145-BA565FE47CF8}"/>
          </ac:spMkLst>
        </pc:spChg>
        <pc:spChg chg="mod">
          <ac:chgData name="Beatriz Rodríguez" userId="80b89af4-21a1-4575-9800-a2b5469108d2" providerId="ADAL" clId="{5ED6405D-957F-4DD6-BCE9-ECDA9EB85C15}" dt="2026-07-16T08:47:29.750" v="475" actId="1076"/>
          <ac:spMkLst>
            <pc:docMk/>
            <pc:sldMk cId="1497091620" sldId="315"/>
            <ac:spMk id="12" creationId="{DA6C4777-ED53-77C7-4396-01C96D572CBE}"/>
          </ac:spMkLst>
        </pc:spChg>
        <pc:spChg chg="del mod">
          <ac:chgData name="Beatriz Rodríguez" userId="80b89af4-21a1-4575-9800-a2b5469108d2" providerId="ADAL" clId="{5ED6405D-957F-4DD6-BCE9-ECDA9EB85C15}" dt="2026-07-16T09:03:42.976" v="762" actId="478"/>
          <ac:spMkLst>
            <pc:docMk/>
            <pc:sldMk cId="1497091620" sldId="315"/>
            <ac:spMk id="13" creationId="{41346124-F2F4-5AEB-F0FD-F57447274A9C}"/>
          </ac:spMkLst>
        </pc:spChg>
        <pc:spChg chg="mod">
          <ac:chgData name="Beatriz Rodríguez" userId="80b89af4-21a1-4575-9800-a2b5469108d2" providerId="ADAL" clId="{5ED6405D-957F-4DD6-BCE9-ECDA9EB85C15}" dt="2026-07-16T08:47:26.042" v="474" actId="1076"/>
          <ac:spMkLst>
            <pc:docMk/>
            <pc:sldMk cId="1497091620" sldId="315"/>
            <ac:spMk id="15" creationId="{B9AB5265-859F-9E6E-DAA7-73B493663713}"/>
          </ac:spMkLst>
        </pc:spChg>
        <pc:spChg chg="add mod">
          <ac:chgData name="Beatriz Rodríguez" userId="80b89af4-21a1-4575-9800-a2b5469108d2" providerId="ADAL" clId="{5ED6405D-957F-4DD6-BCE9-ECDA9EB85C15}" dt="2026-07-16T08:45:45" v="457" actId="1076"/>
          <ac:spMkLst>
            <pc:docMk/>
            <pc:sldMk cId="1497091620" sldId="315"/>
            <ac:spMk id="17" creationId="{266A52E0-5DCA-08E7-8A40-6D04D32F2EF1}"/>
          </ac:spMkLst>
        </pc:spChg>
        <pc:spChg chg="add mod">
          <ac:chgData name="Beatriz Rodríguez" userId="80b89af4-21a1-4575-9800-a2b5469108d2" providerId="ADAL" clId="{5ED6405D-957F-4DD6-BCE9-ECDA9EB85C15}" dt="2026-07-16T08:45:50.424" v="459" actId="1076"/>
          <ac:spMkLst>
            <pc:docMk/>
            <pc:sldMk cId="1497091620" sldId="315"/>
            <ac:spMk id="19" creationId="{6F6D0402-0BC0-DAB0-9242-3F2CA455924A}"/>
          </ac:spMkLst>
        </pc:spChg>
        <pc:spChg chg="add mod">
          <ac:chgData name="Beatriz Rodríguez" userId="80b89af4-21a1-4575-9800-a2b5469108d2" providerId="ADAL" clId="{5ED6405D-957F-4DD6-BCE9-ECDA9EB85C15}" dt="2026-07-16T08:45:58.678" v="461" actId="1076"/>
          <ac:spMkLst>
            <pc:docMk/>
            <pc:sldMk cId="1497091620" sldId="315"/>
            <ac:spMk id="21" creationId="{45DD5C88-DDBD-0724-8CD9-8AF0C4FD7EAC}"/>
          </ac:spMkLst>
        </pc:spChg>
        <pc:spChg chg="mod">
          <ac:chgData name="Beatriz Rodríguez" userId="80b89af4-21a1-4575-9800-a2b5469108d2" providerId="ADAL" clId="{5ED6405D-957F-4DD6-BCE9-ECDA9EB85C15}" dt="2026-07-16T08:48:59.441" v="479" actId="1076"/>
          <ac:spMkLst>
            <pc:docMk/>
            <pc:sldMk cId="1497091620" sldId="315"/>
            <ac:spMk id="23" creationId="{B539CC48-D344-0328-1EBB-481BC958FBF9}"/>
          </ac:spMkLst>
        </pc:spChg>
        <pc:spChg chg="add mod">
          <ac:chgData name="Beatriz Rodríguez" userId="80b89af4-21a1-4575-9800-a2b5469108d2" providerId="ADAL" clId="{5ED6405D-957F-4DD6-BCE9-ECDA9EB85C15}" dt="2026-07-16T08:46:42.622" v="468" actId="164"/>
          <ac:spMkLst>
            <pc:docMk/>
            <pc:sldMk cId="1497091620" sldId="315"/>
            <ac:spMk id="24" creationId="{F75E91F0-36FD-85B3-881C-FD1238F94100}"/>
          </ac:spMkLst>
        </pc:spChg>
        <pc:spChg chg="add mod">
          <ac:chgData name="Beatriz Rodríguez" userId="80b89af4-21a1-4575-9800-a2b5469108d2" providerId="ADAL" clId="{5ED6405D-957F-4DD6-BCE9-ECDA9EB85C15}" dt="2026-07-16T08:46:42.622" v="468" actId="164"/>
          <ac:spMkLst>
            <pc:docMk/>
            <pc:sldMk cId="1497091620" sldId="315"/>
            <ac:spMk id="27" creationId="{DAC13FB9-DBA4-29B5-BAE2-7A16F212ECF3}"/>
          </ac:spMkLst>
        </pc:spChg>
        <pc:spChg chg="add mod">
          <ac:chgData name="Beatriz Rodríguez" userId="80b89af4-21a1-4575-9800-a2b5469108d2" providerId="ADAL" clId="{5ED6405D-957F-4DD6-BCE9-ECDA9EB85C15}" dt="2026-07-16T08:46:42.622" v="468" actId="164"/>
          <ac:spMkLst>
            <pc:docMk/>
            <pc:sldMk cId="1497091620" sldId="315"/>
            <ac:spMk id="28" creationId="{92760592-C27C-E691-6DD2-91A1A8B760BA}"/>
          </ac:spMkLst>
        </pc:spChg>
        <pc:spChg chg="add mod">
          <ac:chgData name="Beatriz Rodríguez" userId="80b89af4-21a1-4575-9800-a2b5469108d2" providerId="ADAL" clId="{5ED6405D-957F-4DD6-BCE9-ECDA9EB85C15}" dt="2026-07-16T08:46:42.622" v="468" actId="164"/>
          <ac:spMkLst>
            <pc:docMk/>
            <pc:sldMk cId="1497091620" sldId="315"/>
            <ac:spMk id="29" creationId="{B042A11E-A945-0F76-8DB1-705DC5CD7829}"/>
          </ac:spMkLst>
        </pc:spChg>
        <pc:spChg chg="add mod">
          <ac:chgData name="Beatriz Rodríguez" userId="80b89af4-21a1-4575-9800-a2b5469108d2" providerId="ADAL" clId="{5ED6405D-957F-4DD6-BCE9-ECDA9EB85C15}" dt="2026-07-16T08:46:42.622" v="468" actId="164"/>
          <ac:spMkLst>
            <pc:docMk/>
            <pc:sldMk cId="1497091620" sldId="315"/>
            <ac:spMk id="30" creationId="{AB232B38-D022-7FEA-63E5-013031736BE6}"/>
          </ac:spMkLst>
        </pc:spChg>
        <pc:spChg chg="add">
          <ac:chgData name="Beatriz Rodríguez" userId="80b89af4-21a1-4575-9800-a2b5469108d2" providerId="ADAL" clId="{5ED6405D-957F-4DD6-BCE9-ECDA9EB85C15}" dt="2026-07-16T09:03:43.474" v="763" actId="22"/>
          <ac:spMkLst>
            <pc:docMk/>
            <pc:sldMk cId="1497091620" sldId="315"/>
            <ac:spMk id="33" creationId="{902EBBDE-DEE7-1DCF-A835-099A13172D79}"/>
          </ac:spMkLst>
        </pc:spChg>
        <pc:grpChg chg="del">
          <ac:chgData name="Beatriz Rodríguez" userId="80b89af4-21a1-4575-9800-a2b5469108d2" providerId="ADAL" clId="{5ED6405D-957F-4DD6-BCE9-ECDA9EB85C15}" dt="2026-07-16T08:45:10.574" v="451" actId="478"/>
          <ac:grpSpMkLst>
            <pc:docMk/>
            <pc:sldMk cId="1497091620" sldId="315"/>
            <ac:grpSpMk id="7" creationId="{46BE6AFA-2744-8C1A-F4CB-F571E2507D52}"/>
          </ac:grpSpMkLst>
        </pc:grpChg>
        <pc:grpChg chg="add mod">
          <ac:chgData name="Beatriz Rodríguez" userId="80b89af4-21a1-4575-9800-a2b5469108d2" providerId="ADAL" clId="{5ED6405D-957F-4DD6-BCE9-ECDA9EB85C15}" dt="2026-07-16T08:46:42.622" v="468" actId="164"/>
          <ac:grpSpMkLst>
            <pc:docMk/>
            <pc:sldMk cId="1497091620" sldId="315"/>
            <ac:grpSpMk id="31" creationId="{13D67E24-105F-8043-81C7-8676891F8016}"/>
          </ac:grpSpMkLst>
        </pc:grpChg>
        <pc:picChg chg="mod">
          <ac:chgData name="Beatriz Rodríguez" userId="80b89af4-21a1-4575-9800-a2b5469108d2" providerId="ADAL" clId="{5ED6405D-957F-4DD6-BCE9-ECDA9EB85C15}" dt="2026-07-16T08:46:42.622" v="468" actId="164"/>
          <ac:picMkLst>
            <pc:docMk/>
            <pc:sldMk cId="1497091620" sldId="315"/>
            <ac:picMk id="16" creationId="{0BA966FF-0AD6-2A57-1458-ED4D9A84FC73}"/>
          </ac:picMkLst>
        </pc:picChg>
        <pc:cxnChg chg="mod">
          <ac:chgData name="Beatriz Rodríguez" userId="80b89af4-21a1-4575-9800-a2b5469108d2" providerId="ADAL" clId="{5ED6405D-957F-4DD6-BCE9-ECDA9EB85C15}" dt="2026-07-16T08:49:36.190" v="481" actId="1582"/>
          <ac:cxnSpMkLst>
            <pc:docMk/>
            <pc:sldMk cId="1497091620" sldId="315"/>
            <ac:cxnSpMk id="14" creationId="{80D8F586-98A8-AEDE-37E8-C73C2E51303D}"/>
          </ac:cxnSpMkLst>
        </pc:cxnChg>
        <pc:cxnChg chg="mod">
          <ac:chgData name="Beatriz Rodríguez" userId="80b89af4-21a1-4575-9800-a2b5469108d2" providerId="ADAL" clId="{5ED6405D-957F-4DD6-BCE9-ECDA9EB85C15}" dt="2026-07-16T08:49:24.013" v="480" actId="1582"/>
          <ac:cxnSpMkLst>
            <pc:docMk/>
            <pc:sldMk cId="1497091620" sldId="315"/>
            <ac:cxnSpMk id="25" creationId="{771E33A7-C64A-D8B6-F1EB-EF81AABC8372}"/>
          </ac:cxnSpMkLst>
        </pc:cxnChg>
      </pc:sldChg>
      <pc:sldChg chg="addSp delSp modSp add mod">
        <pc:chgData name="Beatriz Rodríguez" userId="80b89af4-21a1-4575-9800-a2b5469108d2" providerId="ADAL" clId="{5ED6405D-957F-4DD6-BCE9-ECDA9EB85C15}" dt="2026-07-16T09:03:58.314" v="766" actId="207"/>
        <pc:sldMkLst>
          <pc:docMk/>
          <pc:sldMk cId="2946837321" sldId="323"/>
        </pc:sldMkLst>
        <pc:spChg chg="del">
          <ac:chgData name="Beatriz Rodríguez" userId="80b89af4-21a1-4575-9800-a2b5469108d2" providerId="ADAL" clId="{5ED6405D-957F-4DD6-BCE9-ECDA9EB85C15}" dt="2026-07-16T09:03:48.129" v="764" actId="478"/>
          <ac:spMkLst>
            <pc:docMk/>
            <pc:sldMk cId="2946837321" sldId="323"/>
            <ac:spMk id="2" creationId="{907E161C-FAD4-2A8C-CF29-7EE2E0B68575}"/>
          </ac:spMkLst>
        </pc:spChg>
        <pc:spChg chg="add mod">
          <ac:chgData name="Beatriz Rodríguez" userId="80b89af4-21a1-4575-9800-a2b5469108d2" providerId="ADAL" clId="{5ED6405D-957F-4DD6-BCE9-ECDA9EB85C15}" dt="2026-07-16T09:03:58.314" v="766" actId="207"/>
          <ac:spMkLst>
            <pc:docMk/>
            <pc:sldMk cId="2946837321" sldId="323"/>
            <ac:spMk id="4" creationId="{A84CD0AC-6FBD-F35B-A66A-A8771951D17C}"/>
          </ac:spMkLst>
        </pc:spChg>
        <pc:spChg chg="del">
          <ac:chgData name="Beatriz Rodríguez" userId="80b89af4-21a1-4575-9800-a2b5469108d2" providerId="ADAL" clId="{5ED6405D-957F-4DD6-BCE9-ECDA9EB85C15}" dt="2026-07-16T08:40:49.721" v="438" actId="478"/>
          <ac:spMkLst>
            <pc:docMk/>
            <pc:sldMk cId="2946837321" sldId="323"/>
            <ac:spMk id="5" creationId="{040C1A79-5FA9-7CF5-F9EC-F420F1456C39}"/>
          </ac:spMkLst>
        </pc:spChg>
      </pc:sldChg>
      <pc:sldChg chg="addSp delSp modSp mod">
        <pc:chgData name="Beatriz Rodríguez" userId="80b89af4-21a1-4575-9800-a2b5469108d2" providerId="ADAL" clId="{5ED6405D-957F-4DD6-BCE9-ECDA9EB85C15}" dt="2026-07-16T07:51:34.686" v="259" actId="20577"/>
        <pc:sldMkLst>
          <pc:docMk/>
          <pc:sldMk cId="488787330" sldId="857"/>
        </pc:sldMkLst>
        <pc:spChg chg="add del">
          <ac:chgData name="Beatriz Rodríguez" userId="80b89af4-21a1-4575-9800-a2b5469108d2" providerId="ADAL" clId="{5ED6405D-957F-4DD6-BCE9-ECDA9EB85C15}" dt="2026-07-15T14:19:00.626" v="1" actId="22"/>
          <ac:spMkLst>
            <pc:docMk/>
            <pc:sldMk cId="488787330" sldId="857"/>
            <ac:spMk id="4" creationId="{2E57B471-0601-560B-248D-5FDD5A26F2ED}"/>
          </ac:spMkLst>
        </pc:spChg>
        <pc:spChg chg="mod">
          <ac:chgData name="Beatriz Rodríguez" userId="80b89af4-21a1-4575-9800-a2b5469108d2" providerId="ADAL" clId="{5ED6405D-957F-4DD6-BCE9-ECDA9EB85C15}" dt="2026-07-16T07:51:34.686" v="259" actId="20577"/>
          <ac:spMkLst>
            <pc:docMk/>
            <pc:sldMk cId="488787330" sldId="857"/>
            <ac:spMk id="12" creationId="{F8A11391-1D6E-3207-C304-589A3C64EEEF}"/>
          </ac:spMkLst>
        </pc:spChg>
        <pc:spChg chg="mod">
          <ac:chgData name="Beatriz Rodríguez" userId="80b89af4-21a1-4575-9800-a2b5469108d2" providerId="ADAL" clId="{5ED6405D-957F-4DD6-BCE9-ECDA9EB85C15}" dt="2026-07-16T07:42:30.136" v="245" actId="6549"/>
          <ac:spMkLst>
            <pc:docMk/>
            <pc:sldMk cId="488787330" sldId="857"/>
            <ac:spMk id="14" creationId="{C9345DF7-DA7D-1078-BD90-E0C8A6BACCE6}"/>
          </ac:spMkLst>
        </pc:spChg>
      </pc:sldChg>
      <pc:sldChg chg="addSp delSp modSp mod">
        <pc:chgData name="Beatriz Rodríguez" userId="80b89af4-21a1-4575-9800-a2b5469108d2" providerId="ADAL" clId="{5ED6405D-957F-4DD6-BCE9-ECDA9EB85C15}" dt="2026-07-16T07:41:23.633" v="243" actId="207"/>
        <pc:sldMkLst>
          <pc:docMk/>
          <pc:sldMk cId="323287602" sldId="858"/>
        </pc:sldMkLst>
        <pc:spChg chg="add mod">
          <ac:chgData name="Beatriz Rodríguez" userId="80b89af4-21a1-4575-9800-a2b5469108d2" providerId="ADAL" clId="{5ED6405D-957F-4DD6-BCE9-ECDA9EB85C15}" dt="2026-07-16T07:39:39.722" v="236" actId="208"/>
          <ac:spMkLst>
            <pc:docMk/>
            <pc:sldMk cId="323287602" sldId="858"/>
            <ac:spMk id="5" creationId="{2A8E4DF9-8ED2-4F70-F199-A8A426F82D47}"/>
          </ac:spMkLst>
        </pc:spChg>
        <pc:spChg chg="add mod">
          <ac:chgData name="Beatriz Rodríguez" userId="80b89af4-21a1-4575-9800-a2b5469108d2" providerId="ADAL" clId="{5ED6405D-957F-4DD6-BCE9-ECDA9EB85C15}" dt="2026-07-16T07:41:23.633" v="243" actId="207"/>
          <ac:spMkLst>
            <pc:docMk/>
            <pc:sldMk cId="323287602" sldId="858"/>
            <ac:spMk id="7" creationId="{F9295D7C-BEDD-8025-B988-753C45B1CE43}"/>
          </ac:spMkLst>
        </pc:spChg>
        <pc:spChg chg="mod">
          <ac:chgData name="Beatriz Rodríguez" userId="80b89af4-21a1-4575-9800-a2b5469108d2" providerId="ADAL" clId="{5ED6405D-957F-4DD6-BCE9-ECDA9EB85C15}" dt="2026-07-16T07:40:06.343" v="239" actId="14100"/>
          <ac:spMkLst>
            <pc:docMk/>
            <pc:sldMk cId="323287602" sldId="858"/>
            <ac:spMk id="12" creationId="{782355CD-E02F-7D1B-195A-CC2F65515B75}"/>
          </ac:spMkLst>
        </pc:spChg>
        <pc:spChg chg="mod">
          <ac:chgData name="Beatriz Rodríguez" userId="80b89af4-21a1-4575-9800-a2b5469108d2" providerId="ADAL" clId="{5ED6405D-957F-4DD6-BCE9-ECDA9EB85C15}" dt="2026-07-16T07:37:32.415" v="223" actId="14100"/>
          <ac:spMkLst>
            <pc:docMk/>
            <pc:sldMk cId="323287602" sldId="858"/>
            <ac:spMk id="13" creationId="{FED47584-2627-517C-5B30-1C5F25B06914}"/>
          </ac:spMkLst>
        </pc:spChg>
        <pc:spChg chg="del">
          <ac:chgData name="Beatriz Rodríguez" userId="80b89af4-21a1-4575-9800-a2b5469108d2" providerId="ADAL" clId="{5ED6405D-957F-4DD6-BCE9-ECDA9EB85C15}" dt="2026-07-16T07:37:56.061" v="226" actId="478"/>
          <ac:spMkLst>
            <pc:docMk/>
            <pc:sldMk cId="323287602" sldId="858"/>
            <ac:spMk id="29" creationId="{484D7C8C-D09F-7E97-7B64-091D882EE12D}"/>
          </ac:spMkLst>
        </pc:spChg>
        <pc:spChg chg="del mod">
          <ac:chgData name="Beatriz Rodríguez" userId="80b89af4-21a1-4575-9800-a2b5469108d2" providerId="ADAL" clId="{5ED6405D-957F-4DD6-BCE9-ECDA9EB85C15}" dt="2026-07-16T07:37:55.312" v="225" actId="478"/>
          <ac:spMkLst>
            <pc:docMk/>
            <pc:sldMk cId="323287602" sldId="858"/>
            <ac:spMk id="33" creationId="{679BFDE5-3DB8-5246-7961-5C273C58688E}"/>
          </ac:spMkLst>
        </pc:spChg>
        <pc:picChg chg="add mod">
          <ac:chgData name="Beatriz Rodríguez" userId="80b89af4-21a1-4575-9800-a2b5469108d2" providerId="ADAL" clId="{5ED6405D-957F-4DD6-BCE9-ECDA9EB85C15}" dt="2026-07-16T07:40:57.915" v="242" actId="1076"/>
          <ac:picMkLst>
            <pc:docMk/>
            <pc:sldMk cId="323287602" sldId="858"/>
            <ac:picMk id="3" creationId="{BC123895-7505-7311-A82E-6478A1F5A369}"/>
          </ac:picMkLst>
        </pc:picChg>
        <pc:picChg chg="del">
          <ac:chgData name="Beatriz Rodríguez" userId="80b89af4-21a1-4575-9800-a2b5469108d2" providerId="ADAL" clId="{5ED6405D-957F-4DD6-BCE9-ECDA9EB85C15}" dt="2026-07-16T07:37:56.558" v="227" actId="478"/>
          <ac:picMkLst>
            <pc:docMk/>
            <pc:sldMk cId="323287602" sldId="858"/>
            <ac:picMk id="31" creationId="{1AAF1098-BB92-5CD6-77F7-35140A208BE4}"/>
          </ac:picMkLst>
        </pc:picChg>
      </pc:sldChg>
      <pc:sldChg chg="delSp modSp add mod ord">
        <pc:chgData name="Beatriz Rodríguez" userId="80b89af4-21a1-4575-9800-a2b5469108d2" providerId="ADAL" clId="{5ED6405D-957F-4DD6-BCE9-ECDA9EB85C15}" dt="2026-07-16T08:34:46.375" v="423" actId="20577"/>
        <pc:sldMkLst>
          <pc:docMk/>
          <pc:sldMk cId="4207752200" sldId="859"/>
        </pc:sldMkLst>
        <pc:spChg chg="del mod">
          <ac:chgData name="Beatriz Rodríguez" userId="80b89af4-21a1-4575-9800-a2b5469108d2" providerId="ADAL" clId="{5ED6405D-957F-4DD6-BCE9-ECDA9EB85C15}" dt="2026-07-15T14:19:35.979" v="12"/>
          <ac:spMkLst>
            <pc:docMk/>
            <pc:sldMk cId="4207752200" sldId="859"/>
            <ac:spMk id="12" creationId="{7E008527-F31D-3E65-6F82-B84DA72AC838}"/>
          </ac:spMkLst>
        </pc:spChg>
        <pc:spChg chg="del mod">
          <ac:chgData name="Beatriz Rodríguez" userId="80b89af4-21a1-4575-9800-a2b5469108d2" providerId="ADAL" clId="{5ED6405D-957F-4DD6-BCE9-ECDA9EB85C15}" dt="2026-07-15T14:19:35.984" v="14"/>
          <ac:spMkLst>
            <pc:docMk/>
            <pc:sldMk cId="4207752200" sldId="859"/>
            <ac:spMk id="13" creationId="{958E558B-C56E-C605-8723-BBF13EAFB279}"/>
          </ac:spMkLst>
        </pc:spChg>
        <pc:spChg chg="mod">
          <ac:chgData name="Beatriz Rodríguez" userId="80b89af4-21a1-4575-9800-a2b5469108d2" providerId="ADAL" clId="{5ED6405D-957F-4DD6-BCE9-ECDA9EB85C15}" dt="2026-07-15T14:19:28.548" v="9" actId="1076"/>
          <ac:spMkLst>
            <pc:docMk/>
            <pc:sldMk cId="4207752200" sldId="859"/>
            <ac:spMk id="29" creationId="{9E7ABB97-C8B2-52C9-68C0-F03127A6E604}"/>
          </ac:spMkLst>
        </pc:spChg>
        <pc:spChg chg="mod">
          <ac:chgData name="Beatriz Rodríguez" userId="80b89af4-21a1-4575-9800-a2b5469108d2" providerId="ADAL" clId="{5ED6405D-957F-4DD6-BCE9-ECDA9EB85C15}" dt="2026-07-16T08:34:46.375" v="423" actId="20577"/>
          <ac:spMkLst>
            <pc:docMk/>
            <pc:sldMk cId="4207752200" sldId="859"/>
            <ac:spMk id="33" creationId="{0331B76E-A416-6E45-A476-DF197966F4C4}"/>
          </ac:spMkLst>
        </pc:spChg>
        <pc:picChg chg="mod">
          <ac:chgData name="Beatriz Rodríguez" userId="80b89af4-21a1-4575-9800-a2b5469108d2" providerId="ADAL" clId="{5ED6405D-957F-4DD6-BCE9-ECDA9EB85C15}" dt="2026-07-15T14:19:35.529" v="10" actId="1076"/>
          <ac:picMkLst>
            <pc:docMk/>
            <pc:sldMk cId="4207752200" sldId="859"/>
            <ac:picMk id="31" creationId="{46A584B1-2574-2DDA-2E35-D6FE8C62E055}"/>
          </ac:picMkLst>
        </pc:picChg>
      </pc:sldChg>
      <pc:sldChg chg="new">
        <pc:chgData name="Beatriz Rodríguez" userId="80b89af4-21a1-4575-9800-a2b5469108d2" providerId="ADAL" clId="{5ED6405D-957F-4DD6-BCE9-ECDA9EB85C15}" dt="2026-07-15T14:19:09.491" v="5" actId="680"/>
        <pc:sldMkLst>
          <pc:docMk/>
          <pc:sldMk cId="1362239841" sldId="860"/>
        </pc:sldMkLst>
      </pc:sldChg>
      <pc:sldChg chg="add del">
        <pc:chgData name="Beatriz Rodríguez" userId="80b89af4-21a1-4575-9800-a2b5469108d2" providerId="ADAL" clId="{5ED6405D-957F-4DD6-BCE9-ECDA9EB85C15}" dt="2026-07-16T11:02:28.495" v="1818" actId="47"/>
        <pc:sldMkLst>
          <pc:docMk/>
          <pc:sldMk cId="1036256850" sldId="861"/>
        </pc:sldMkLst>
      </pc:sldChg>
      <pc:sldChg chg="modSp add mod">
        <pc:chgData name="Beatriz Rodríguez" userId="80b89af4-21a1-4575-9800-a2b5469108d2" providerId="ADAL" clId="{5ED6405D-957F-4DD6-BCE9-ECDA9EB85C15}" dt="2026-07-16T08:39:30.510" v="429" actId="20577"/>
        <pc:sldMkLst>
          <pc:docMk/>
          <pc:sldMk cId="464066005" sldId="862"/>
        </pc:sldMkLst>
        <pc:spChg chg="mod">
          <ac:chgData name="Beatriz Rodríguez" userId="80b89af4-21a1-4575-9800-a2b5469108d2" providerId="ADAL" clId="{5ED6405D-957F-4DD6-BCE9-ECDA9EB85C15}" dt="2026-07-16T08:39:30.510" v="429" actId="20577"/>
          <ac:spMkLst>
            <pc:docMk/>
            <pc:sldMk cId="464066005" sldId="862"/>
            <ac:spMk id="7" creationId="{FE16CB6D-F831-7B5E-BFD5-FB8672275886}"/>
          </ac:spMkLst>
        </pc:spChg>
        <pc:spChg chg="mod">
          <ac:chgData name="Beatriz Rodríguez" userId="80b89af4-21a1-4575-9800-a2b5469108d2" providerId="ADAL" clId="{5ED6405D-957F-4DD6-BCE9-ECDA9EB85C15}" dt="2026-07-16T08:14:02.606" v="368" actId="27636"/>
          <ac:spMkLst>
            <pc:docMk/>
            <pc:sldMk cId="464066005" sldId="862"/>
            <ac:spMk id="8" creationId="{94CD7264-69C7-5814-D3F1-21D06E3F36D9}"/>
          </ac:spMkLst>
        </pc:spChg>
      </pc:sldChg>
      <pc:sldChg chg="add del">
        <pc:chgData name="Beatriz Rodríguez" userId="80b89af4-21a1-4575-9800-a2b5469108d2" providerId="ADAL" clId="{5ED6405D-957F-4DD6-BCE9-ECDA9EB85C15}" dt="2026-07-16T08:13:28.090" v="364" actId="47"/>
        <pc:sldMkLst>
          <pc:docMk/>
          <pc:sldMk cId="1863520453" sldId="862"/>
        </pc:sldMkLst>
      </pc:sldChg>
      <pc:sldChg chg="add del">
        <pc:chgData name="Beatriz Rodríguez" userId="80b89af4-21a1-4575-9800-a2b5469108d2" providerId="ADAL" clId="{5ED6405D-957F-4DD6-BCE9-ECDA9EB85C15}" dt="2026-07-16T08:12:23.312" v="362" actId="47"/>
        <pc:sldMkLst>
          <pc:docMk/>
          <pc:sldMk cId="2002790452" sldId="862"/>
        </pc:sldMkLst>
      </pc:sldChg>
      <pc:sldChg chg="addSp delSp modSp add del mod">
        <pc:chgData name="Beatriz Rodríguez" userId="80b89af4-21a1-4575-9800-a2b5469108d2" providerId="ADAL" clId="{5ED6405D-957F-4DD6-BCE9-ECDA9EB85C15}" dt="2026-07-16T09:39:16.060" v="885" actId="47"/>
        <pc:sldMkLst>
          <pc:docMk/>
          <pc:sldMk cId="3780080309" sldId="2005"/>
        </pc:sldMkLst>
        <pc:spChg chg="mod">
          <ac:chgData name="Beatriz Rodríguez" userId="80b89af4-21a1-4575-9800-a2b5469108d2" providerId="ADAL" clId="{5ED6405D-957F-4DD6-BCE9-ECDA9EB85C15}" dt="2026-07-16T09:02:36.647" v="754" actId="1076"/>
          <ac:spMkLst>
            <pc:docMk/>
            <pc:sldMk cId="3780080309" sldId="2005"/>
            <ac:spMk id="2" creationId="{9C12CED4-4EFC-2040-1486-D073ABBDD3AA}"/>
          </ac:spMkLst>
        </pc:spChg>
        <pc:spChg chg="add mod">
          <ac:chgData name="Beatriz Rodríguez" userId="80b89af4-21a1-4575-9800-a2b5469108d2" providerId="ADAL" clId="{5ED6405D-957F-4DD6-BCE9-ECDA9EB85C15}" dt="2026-07-16T09:01:24.140" v="714" actId="1076"/>
          <ac:spMkLst>
            <pc:docMk/>
            <pc:sldMk cId="3780080309" sldId="2005"/>
            <ac:spMk id="4" creationId="{9FC9508B-4B18-9480-5A70-7F9A68D83DFE}"/>
          </ac:spMkLst>
        </pc:spChg>
        <pc:spChg chg="mod">
          <ac:chgData name="Beatriz Rodríguez" userId="80b89af4-21a1-4575-9800-a2b5469108d2" providerId="ADAL" clId="{5ED6405D-957F-4DD6-BCE9-ECDA9EB85C15}" dt="2026-07-16T09:01:41.221" v="722" actId="20577"/>
          <ac:spMkLst>
            <pc:docMk/>
            <pc:sldMk cId="3780080309" sldId="2005"/>
            <ac:spMk id="5" creationId="{610ED5A1-E193-996D-D248-0191CE75369D}"/>
          </ac:spMkLst>
        </pc:spChg>
        <pc:spChg chg="add del mod">
          <ac:chgData name="Beatriz Rodríguez" userId="80b89af4-21a1-4575-9800-a2b5469108d2" providerId="ADAL" clId="{5ED6405D-957F-4DD6-BCE9-ECDA9EB85C15}" dt="2026-07-16T08:57:49.747" v="642" actId="478"/>
          <ac:spMkLst>
            <pc:docMk/>
            <pc:sldMk cId="3780080309" sldId="2005"/>
            <ac:spMk id="7" creationId="{470E696E-41A2-9E6F-D7B1-8187CCE6F561}"/>
          </ac:spMkLst>
        </pc:spChg>
        <pc:spChg chg="mod">
          <ac:chgData name="Beatriz Rodríguez" userId="80b89af4-21a1-4575-9800-a2b5469108d2" providerId="ADAL" clId="{5ED6405D-957F-4DD6-BCE9-ECDA9EB85C15}" dt="2026-07-16T09:04:19.605" v="767" actId="1076"/>
          <ac:spMkLst>
            <pc:docMk/>
            <pc:sldMk cId="3780080309" sldId="2005"/>
            <ac:spMk id="10" creationId="{8AD9DEBC-142C-45B5-89A8-F2B34B263100}"/>
          </ac:spMkLst>
        </pc:spChg>
        <pc:spChg chg="del">
          <ac:chgData name="Beatriz Rodríguez" userId="80b89af4-21a1-4575-9800-a2b5469108d2" providerId="ADAL" clId="{5ED6405D-957F-4DD6-BCE9-ECDA9EB85C15}" dt="2026-07-16T08:58:43.969" v="683" actId="478"/>
          <ac:spMkLst>
            <pc:docMk/>
            <pc:sldMk cId="3780080309" sldId="2005"/>
            <ac:spMk id="12" creationId="{47EFA40B-316B-B8EA-5A48-D1D6B41D97A6}"/>
          </ac:spMkLst>
        </pc:spChg>
        <pc:spChg chg="mod">
          <ac:chgData name="Beatriz Rodríguez" userId="80b89af4-21a1-4575-9800-a2b5469108d2" providerId="ADAL" clId="{5ED6405D-957F-4DD6-BCE9-ECDA9EB85C15}" dt="2026-07-16T09:04:19.605" v="767" actId="1076"/>
          <ac:spMkLst>
            <pc:docMk/>
            <pc:sldMk cId="3780080309" sldId="2005"/>
            <ac:spMk id="13" creationId="{26AC0E75-E7BD-487F-95AD-1D2DEAB36050}"/>
          </ac:spMkLst>
        </pc:spChg>
        <pc:spChg chg="mod">
          <ac:chgData name="Beatriz Rodríguez" userId="80b89af4-21a1-4575-9800-a2b5469108d2" providerId="ADAL" clId="{5ED6405D-957F-4DD6-BCE9-ECDA9EB85C15}" dt="2026-07-16T09:11:00.929" v="780" actId="20577"/>
          <ac:spMkLst>
            <pc:docMk/>
            <pc:sldMk cId="3780080309" sldId="2005"/>
            <ac:spMk id="14" creationId="{B20CD027-FEE4-4FAD-838E-9BAD15A7498D}"/>
          </ac:spMkLst>
        </pc:spChg>
        <pc:spChg chg="mod">
          <ac:chgData name="Beatriz Rodríguez" userId="80b89af4-21a1-4575-9800-a2b5469108d2" providerId="ADAL" clId="{5ED6405D-957F-4DD6-BCE9-ECDA9EB85C15}" dt="2026-07-16T09:04:19.605" v="767" actId="1076"/>
          <ac:spMkLst>
            <pc:docMk/>
            <pc:sldMk cId="3780080309" sldId="2005"/>
            <ac:spMk id="15" creationId="{DBBFB0D9-9DC0-4E66-8DEE-AC9BA547D8CE}"/>
          </ac:spMkLst>
        </pc:spChg>
        <pc:spChg chg="mod">
          <ac:chgData name="Beatriz Rodríguez" userId="80b89af4-21a1-4575-9800-a2b5469108d2" providerId="ADAL" clId="{5ED6405D-957F-4DD6-BCE9-ECDA9EB85C15}" dt="2026-07-16T09:04:19.605" v="767" actId="1076"/>
          <ac:spMkLst>
            <pc:docMk/>
            <pc:sldMk cId="3780080309" sldId="2005"/>
            <ac:spMk id="16" creationId="{B6FCAD3C-93EE-4127-99ED-B94115C05515}"/>
          </ac:spMkLst>
        </pc:spChg>
      </pc:sldChg>
      <pc:sldChg chg="addSp delSp modSp add mod">
        <pc:chgData name="Beatriz Rodríguez" userId="80b89af4-21a1-4575-9800-a2b5469108d2" providerId="ADAL" clId="{5ED6405D-957F-4DD6-BCE9-ECDA9EB85C15}" dt="2026-07-16T12:11:27.066" v="1893" actId="14861"/>
        <pc:sldMkLst>
          <pc:docMk/>
          <pc:sldMk cId="69257213" sldId="2006"/>
        </pc:sldMkLst>
        <pc:spChg chg="del">
          <ac:chgData name="Beatriz Rodríguez" userId="80b89af4-21a1-4575-9800-a2b5469108d2" providerId="ADAL" clId="{5ED6405D-957F-4DD6-BCE9-ECDA9EB85C15}" dt="2026-07-16T09:45:22.450" v="927" actId="478"/>
          <ac:spMkLst>
            <pc:docMk/>
            <pc:sldMk cId="69257213" sldId="2006"/>
            <ac:spMk id="4" creationId="{8A47F289-8413-7A82-4562-F781CE52846B}"/>
          </ac:spMkLst>
        </pc:spChg>
        <pc:spChg chg="del mod ord">
          <ac:chgData name="Beatriz Rodríguez" userId="80b89af4-21a1-4575-9800-a2b5469108d2" providerId="ADAL" clId="{5ED6405D-957F-4DD6-BCE9-ECDA9EB85C15}" dt="2026-07-16T10:53:11.832" v="1467" actId="478"/>
          <ac:spMkLst>
            <pc:docMk/>
            <pc:sldMk cId="69257213" sldId="2006"/>
            <ac:spMk id="5" creationId="{10A02C02-4729-22A2-DC4E-F5AD7F94A022}"/>
          </ac:spMkLst>
        </pc:spChg>
        <pc:spChg chg="del mod">
          <ac:chgData name="Beatriz Rodríguez" userId="80b89af4-21a1-4575-9800-a2b5469108d2" providerId="ADAL" clId="{5ED6405D-957F-4DD6-BCE9-ECDA9EB85C15}" dt="2026-07-16T10:54:00.287" v="1554" actId="478"/>
          <ac:spMkLst>
            <pc:docMk/>
            <pc:sldMk cId="69257213" sldId="2006"/>
            <ac:spMk id="10" creationId="{191B45C7-9063-62A5-C3FC-935768F4C742}"/>
          </ac:spMkLst>
        </pc:spChg>
        <pc:spChg chg="del">
          <ac:chgData name="Beatriz Rodríguez" userId="80b89af4-21a1-4575-9800-a2b5469108d2" providerId="ADAL" clId="{5ED6405D-957F-4DD6-BCE9-ECDA9EB85C15}" dt="2026-07-16T09:47:16.054" v="1089" actId="478"/>
          <ac:spMkLst>
            <pc:docMk/>
            <pc:sldMk cId="69257213" sldId="2006"/>
            <ac:spMk id="13" creationId="{0A9F7DA1-AE36-C638-B358-B42EF552C2F7}"/>
          </ac:spMkLst>
        </pc:spChg>
        <pc:spChg chg="del">
          <ac:chgData name="Beatriz Rodríguez" userId="80b89af4-21a1-4575-9800-a2b5469108d2" providerId="ADAL" clId="{5ED6405D-957F-4DD6-BCE9-ECDA9EB85C15}" dt="2026-07-16T09:47:16.054" v="1089" actId="478"/>
          <ac:spMkLst>
            <pc:docMk/>
            <pc:sldMk cId="69257213" sldId="2006"/>
            <ac:spMk id="14" creationId="{252A35F2-A743-9358-36E7-FC5D7615E23E}"/>
          </ac:spMkLst>
        </pc:spChg>
        <pc:spChg chg="del">
          <ac:chgData name="Beatriz Rodríguez" userId="80b89af4-21a1-4575-9800-a2b5469108d2" providerId="ADAL" clId="{5ED6405D-957F-4DD6-BCE9-ECDA9EB85C15}" dt="2026-07-16T09:47:16.054" v="1089" actId="478"/>
          <ac:spMkLst>
            <pc:docMk/>
            <pc:sldMk cId="69257213" sldId="2006"/>
            <ac:spMk id="15" creationId="{241D6786-E661-62BD-2D6A-D20861BC3D06}"/>
          </ac:spMkLst>
        </pc:spChg>
        <pc:spChg chg="del">
          <ac:chgData name="Beatriz Rodríguez" userId="80b89af4-21a1-4575-9800-a2b5469108d2" providerId="ADAL" clId="{5ED6405D-957F-4DD6-BCE9-ECDA9EB85C15}" dt="2026-07-16T09:47:16.054" v="1089" actId="478"/>
          <ac:spMkLst>
            <pc:docMk/>
            <pc:sldMk cId="69257213" sldId="2006"/>
            <ac:spMk id="16" creationId="{59F24A97-B934-DBAD-FDC8-FB0CC5CE177B}"/>
          </ac:spMkLst>
        </pc:spChg>
        <pc:spChg chg="add del mod">
          <ac:chgData name="Beatriz Rodríguez" userId="80b89af4-21a1-4575-9800-a2b5469108d2" providerId="ADAL" clId="{5ED6405D-957F-4DD6-BCE9-ECDA9EB85C15}" dt="2026-07-16T10:53:27.315" v="1470" actId="478"/>
          <ac:spMkLst>
            <pc:docMk/>
            <pc:sldMk cId="69257213" sldId="2006"/>
            <ac:spMk id="26" creationId="{C504CFDE-257D-09D6-45F4-914428006435}"/>
          </ac:spMkLst>
        </pc:spChg>
        <pc:spChg chg="add mod">
          <ac:chgData name="Beatriz Rodríguez" userId="80b89af4-21a1-4575-9800-a2b5469108d2" providerId="ADAL" clId="{5ED6405D-957F-4DD6-BCE9-ECDA9EB85C15}" dt="2026-07-16T10:53:18.914" v="1469" actId="27636"/>
          <ac:spMkLst>
            <pc:docMk/>
            <pc:sldMk cId="69257213" sldId="2006"/>
            <ac:spMk id="28" creationId="{6C3E603E-0358-5B23-182E-E373B7E4D0E7}"/>
          </ac:spMkLst>
        </pc:spChg>
        <pc:spChg chg="add mod">
          <ac:chgData name="Beatriz Rodríguez" userId="80b89af4-21a1-4575-9800-a2b5469108d2" providerId="ADAL" clId="{5ED6405D-957F-4DD6-BCE9-ECDA9EB85C15}" dt="2026-07-16T10:59:06.585" v="1773" actId="113"/>
          <ac:spMkLst>
            <pc:docMk/>
            <pc:sldMk cId="69257213" sldId="2006"/>
            <ac:spMk id="30" creationId="{E8808114-EE6D-1150-603F-433A85B8D346}"/>
          </ac:spMkLst>
        </pc:spChg>
        <pc:spChg chg="add mod">
          <ac:chgData name="Beatriz Rodríguez" userId="80b89af4-21a1-4575-9800-a2b5469108d2" providerId="ADAL" clId="{5ED6405D-957F-4DD6-BCE9-ECDA9EB85C15}" dt="2026-07-16T10:57:18.722" v="1630" actId="1035"/>
          <ac:spMkLst>
            <pc:docMk/>
            <pc:sldMk cId="69257213" sldId="2006"/>
            <ac:spMk id="32" creationId="{5337824A-2071-5C9E-B193-F3AB07F3CCF8}"/>
          </ac:spMkLst>
        </pc:spChg>
        <pc:picChg chg="add mod">
          <ac:chgData name="Beatriz Rodríguez" userId="80b89af4-21a1-4575-9800-a2b5469108d2" providerId="ADAL" clId="{5ED6405D-957F-4DD6-BCE9-ECDA9EB85C15}" dt="2026-07-16T12:10:52.410" v="1890" actId="14861"/>
          <ac:picMkLst>
            <pc:docMk/>
            <pc:sldMk cId="69257213" sldId="2006"/>
            <ac:picMk id="6" creationId="{55AAFACF-CF4A-7FB6-D02C-40E0F17FB03E}"/>
          </ac:picMkLst>
        </pc:picChg>
        <pc:picChg chg="add del mod">
          <ac:chgData name="Beatriz Rodríguez" userId="80b89af4-21a1-4575-9800-a2b5469108d2" providerId="ADAL" clId="{5ED6405D-957F-4DD6-BCE9-ECDA9EB85C15}" dt="2026-07-16T09:58:24.156" v="1182" actId="478"/>
          <ac:picMkLst>
            <pc:docMk/>
            <pc:sldMk cId="69257213" sldId="2006"/>
            <ac:picMk id="8" creationId="{325D5DA0-FBDE-4AEC-C041-71E4618665F9}"/>
          </ac:picMkLst>
        </pc:picChg>
        <pc:picChg chg="add del mod">
          <ac:chgData name="Beatriz Rodríguez" userId="80b89af4-21a1-4575-9800-a2b5469108d2" providerId="ADAL" clId="{5ED6405D-957F-4DD6-BCE9-ECDA9EB85C15}" dt="2026-07-16T12:11:10.829" v="1891" actId="14861"/>
          <ac:picMkLst>
            <pc:docMk/>
            <pc:sldMk cId="69257213" sldId="2006"/>
            <ac:picMk id="11" creationId="{C68BA1C0-4E11-FEBB-ECD4-AB580A2DF932}"/>
          </ac:picMkLst>
        </pc:picChg>
        <pc:picChg chg="add mod">
          <ac:chgData name="Beatriz Rodríguez" userId="80b89af4-21a1-4575-9800-a2b5469108d2" providerId="ADAL" clId="{5ED6405D-957F-4DD6-BCE9-ECDA9EB85C15}" dt="2026-07-16T12:10:30.100" v="1888" actId="14861"/>
          <ac:picMkLst>
            <pc:docMk/>
            <pc:sldMk cId="69257213" sldId="2006"/>
            <ac:picMk id="17" creationId="{C01BE215-8445-E2AA-BA4B-8D0729E61017}"/>
          </ac:picMkLst>
        </pc:picChg>
        <pc:picChg chg="add del mod">
          <ac:chgData name="Beatriz Rodríguez" userId="80b89af4-21a1-4575-9800-a2b5469108d2" providerId="ADAL" clId="{5ED6405D-957F-4DD6-BCE9-ECDA9EB85C15}" dt="2026-07-16T09:58:11.529" v="1178" actId="478"/>
          <ac:picMkLst>
            <pc:docMk/>
            <pc:sldMk cId="69257213" sldId="2006"/>
            <ac:picMk id="19" creationId="{1983A809-26C2-3C9D-6C03-4F3AC9BDAB78}"/>
          </ac:picMkLst>
        </pc:picChg>
        <pc:picChg chg="add mod">
          <ac:chgData name="Beatriz Rodríguez" userId="80b89af4-21a1-4575-9800-a2b5469108d2" providerId="ADAL" clId="{5ED6405D-957F-4DD6-BCE9-ECDA9EB85C15}" dt="2026-07-16T12:11:15.342" v="1892" actId="14861"/>
          <ac:picMkLst>
            <pc:docMk/>
            <pc:sldMk cId="69257213" sldId="2006"/>
            <ac:picMk id="21" creationId="{8C66C8C3-42DC-E69C-A082-9DC8491DD005}"/>
          </ac:picMkLst>
        </pc:picChg>
        <pc:picChg chg="add del mod">
          <ac:chgData name="Beatriz Rodríguez" userId="80b89af4-21a1-4575-9800-a2b5469108d2" providerId="ADAL" clId="{5ED6405D-957F-4DD6-BCE9-ECDA9EB85C15}" dt="2026-07-16T12:09:01.200" v="1879" actId="1440"/>
          <ac:picMkLst>
            <pc:docMk/>
            <pc:sldMk cId="69257213" sldId="2006"/>
            <ac:picMk id="22" creationId="{9B8E8850-EF3A-5CDB-858E-86F4082B4D78}"/>
          </ac:picMkLst>
        </pc:picChg>
        <pc:picChg chg="add del mod">
          <ac:chgData name="Beatriz Rodríguez" userId="80b89af4-21a1-4575-9800-a2b5469108d2" providerId="ADAL" clId="{5ED6405D-957F-4DD6-BCE9-ECDA9EB85C15}" dt="2026-07-16T09:58:18.647" v="1180" actId="478"/>
          <ac:picMkLst>
            <pc:docMk/>
            <pc:sldMk cId="69257213" sldId="2006"/>
            <ac:picMk id="23" creationId="{7B288914-268F-4E67-E386-C597971F5943}"/>
          </ac:picMkLst>
        </pc:picChg>
        <pc:picChg chg="add mod">
          <ac:chgData name="Beatriz Rodríguez" userId="80b89af4-21a1-4575-9800-a2b5469108d2" providerId="ADAL" clId="{5ED6405D-957F-4DD6-BCE9-ECDA9EB85C15}" dt="2026-07-16T12:11:27.066" v="1893" actId="14861"/>
          <ac:picMkLst>
            <pc:docMk/>
            <pc:sldMk cId="69257213" sldId="2006"/>
            <ac:picMk id="25" creationId="{D45F779A-19BE-137F-B92C-C2BFD7A00559}"/>
          </ac:picMkLst>
        </pc:picChg>
        <pc:picChg chg="add del mod">
          <ac:chgData name="Beatriz Rodríguez" userId="80b89af4-21a1-4575-9800-a2b5469108d2" providerId="ADAL" clId="{5ED6405D-957F-4DD6-BCE9-ECDA9EB85C15}" dt="2026-07-16T10:54:13.934" v="1556" actId="478"/>
          <ac:picMkLst>
            <pc:docMk/>
            <pc:sldMk cId="69257213" sldId="2006"/>
            <ac:picMk id="33" creationId="{59DAD825-C406-BB12-481C-D64B7192CC36}"/>
          </ac:picMkLst>
        </pc:picChg>
        <pc:picChg chg="add del mod">
          <ac:chgData name="Beatriz Rodríguez" userId="80b89af4-21a1-4575-9800-a2b5469108d2" providerId="ADAL" clId="{5ED6405D-957F-4DD6-BCE9-ECDA9EB85C15}" dt="2026-07-16T10:54:16.096" v="1558" actId="478"/>
          <ac:picMkLst>
            <pc:docMk/>
            <pc:sldMk cId="69257213" sldId="2006"/>
            <ac:picMk id="34" creationId="{9475476D-EA99-8DE8-F731-6F7AAC54C903}"/>
          </ac:picMkLst>
        </pc:picChg>
        <pc:picChg chg="add del mod">
          <ac:chgData name="Beatriz Rodríguez" userId="80b89af4-21a1-4575-9800-a2b5469108d2" providerId="ADAL" clId="{5ED6405D-957F-4DD6-BCE9-ECDA9EB85C15}" dt="2026-07-16T10:54:16.822" v="1559" actId="478"/>
          <ac:picMkLst>
            <pc:docMk/>
            <pc:sldMk cId="69257213" sldId="2006"/>
            <ac:picMk id="35" creationId="{ADACA357-CEEA-BACB-A2EE-9CEEC8DD54A0}"/>
          </ac:picMkLst>
        </pc:picChg>
        <pc:picChg chg="add del mod">
          <ac:chgData name="Beatriz Rodríguez" userId="80b89af4-21a1-4575-9800-a2b5469108d2" providerId="ADAL" clId="{5ED6405D-957F-4DD6-BCE9-ECDA9EB85C15}" dt="2026-07-16T10:54:15.112" v="1557" actId="478"/>
          <ac:picMkLst>
            <pc:docMk/>
            <pc:sldMk cId="69257213" sldId="2006"/>
            <ac:picMk id="36" creationId="{C91253CD-E8FB-DCD1-AF1D-BAAB949C74CE}"/>
          </ac:picMkLst>
        </pc:picChg>
        <pc:picChg chg="add del mod">
          <ac:chgData name="Beatriz Rodríguez" userId="80b89af4-21a1-4575-9800-a2b5469108d2" providerId="ADAL" clId="{5ED6405D-957F-4DD6-BCE9-ECDA9EB85C15}" dt="2026-07-16T10:54:39.418" v="1566" actId="478"/>
          <ac:picMkLst>
            <pc:docMk/>
            <pc:sldMk cId="69257213" sldId="2006"/>
            <ac:picMk id="37" creationId="{19BF1226-FCBD-8750-89F4-ECC04F41216C}"/>
          </ac:picMkLst>
        </pc:picChg>
        <pc:picChg chg="add del mod">
          <ac:chgData name="Beatriz Rodríguez" userId="80b89af4-21a1-4575-9800-a2b5469108d2" providerId="ADAL" clId="{5ED6405D-957F-4DD6-BCE9-ECDA9EB85C15}" dt="2026-07-16T10:54:38.681" v="1565" actId="478"/>
          <ac:picMkLst>
            <pc:docMk/>
            <pc:sldMk cId="69257213" sldId="2006"/>
            <ac:picMk id="38" creationId="{A5EE1797-AFAA-A2A7-AC31-24862E2AC20F}"/>
          </ac:picMkLst>
        </pc:picChg>
        <pc:picChg chg="add del mod">
          <ac:chgData name="Beatriz Rodríguez" userId="80b89af4-21a1-4575-9800-a2b5469108d2" providerId="ADAL" clId="{5ED6405D-957F-4DD6-BCE9-ECDA9EB85C15}" dt="2026-07-16T10:54:37.825" v="1564" actId="478"/>
          <ac:picMkLst>
            <pc:docMk/>
            <pc:sldMk cId="69257213" sldId="2006"/>
            <ac:picMk id="39" creationId="{A47ADB89-3AC1-F3F5-4688-45F3B5422DAA}"/>
          </ac:picMkLst>
        </pc:picChg>
        <pc:picChg chg="add del mod">
          <ac:chgData name="Beatriz Rodríguez" userId="80b89af4-21a1-4575-9800-a2b5469108d2" providerId="ADAL" clId="{5ED6405D-957F-4DD6-BCE9-ECDA9EB85C15}" dt="2026-07-16T10:54:40.172" v="1567" actId="478"/>
          <ac:picMkLst>
            <pc:docMk/>
            <pc:sldMk cId="69257213" sldId="2006"/>
            <ac:picMk id="40" creationId="{56AFE969-90D9-90E2-DA2F-04FA8E134374}"/>
          </ac:picMkLst>
        </pc:picChg>
        <pc:picChg chg="add mod">
          <ac:chgData name="Beatriz Rodríguez" userId="80b89af4-21a1-4575-9800-a2b5469108d2" providerId="ADAL" clId="{5ED6405D-957F-4DD6-BCE9-ECDA9EB85C15}" dt="2026-07-16T11:07:02.475" v="1838" actId="1076"/>
          <ac:picMkLst>
            <pc:docMk/>
            <pc:sldMk cId="69257213" sldId="2006"/>
            <ac:picMk id="42" creationId="{8333FB93-FB60-FED1-88FB-FC9E2BC4F8CE}"/>
          </ac:picMkLst>
        </pc:picChg>
      </pc:sldChg>
      <pc:sldChg chg="addSp delSp modSp add mod">
        <pc:chgData name="Beatriz Rodríguez" userId="80b89af4-21a1-4575-9800-a2b5469108d2" providerId="ADAL" clId="{5ED6405D-957F-4DD6-BCE9-ECDA9EB85C15}" dt="2026-07-16T12:11:48.378" v="1895" actId="1440"/>
        <pc:sldMkLst>
          <pc:docMk/>
          <pc:sldMk cId="790755867" sldId="2007"/>
        </pc:sldMkLst>
        <pc:spChg chg="mod">
          <ac:chgData name="Beatriz Rodríguez" userId="80b89af4-21a1-4575-9800-a2b5469108d2" providerId="ADAL" clId="{5ED6405D-957F-4DD6-BCE9-ECDA9EB85C15}" dt="2026-07-16T09:41:42.388" v="900" actId="20577"/>
          <ac:spMkLst>
            <pc:docMk/>
            <pc:sldMk cId="790755867" sldId="2007"/>
            <ac:spMk id="2" creationId="{CC9AF35E-2798-0DC6-F0F4-5FF1D54E211B}"/>
          </ac:spMkLst>
        </pc:spChg>
        <pc:spChg chg="del">
          <ac:chgData name="Beatriz Rodríguez" userId="80b89af4-21a1-4575-9800-a2b5469108d2" providerId="ADAL" clId="{5ED6405D-957F-4DD6-BCE9-ECDA9EB85C15}" dt="2026-07-16T09:21:07.646" v="804" actId="478"/>
          <ac:spMkLst>
            <pc:docMk/>
            <pc:sldMk cId="790755867" sldId="2007"/>
            <ac:spMk id="4" creationId="{93C2846D-888F-C1DD-F830-977D9D32ED66}"/>
          </ac:spMkLst>
        </pc:spChg>
        <pc:spChg chg="add del mod">
          <ac:chgData name="Beatriz Rodríguez" userId="80b89af4-21a1-4575-9800-a2b5469108d2" providerId="ADAL" clId="{5ED6405D-957F-4DD6-BCE9-ECDA9EB85C15}" dt="2026-07-16T09:21:12.266" v="806" actId="478"/>
          <ac:spMkLst>
            <pc:docMk/>
            <pc:sldMk cId="790755867" sldId="2007"/>
            <ac:spMk id="8" creationId="{5B755A42-FD6A-B8C9-F460-37BC29B79233}"/>
          </ac:spMkLst>
        </pc:spChg>
        <pc:spChg chg="mod">
          <ac:chgData name="Beatriz Rodríguez" userId="80b89af4-21a1-4575-9800-a2b5469108d2" providerId="ADAL" clId="{5ED6405D-957F-4DD6-BCE9-ECDA9EB85C15}" dt="2026-07-16T09:43:17.933" v="917" actId="1076"/>
          <ac:spMkLst>
            <pc:docMk/>
            <pc:sldMk cId="790755867" sldId="2007"/>
            <ac:spMk id="23" creationId="{03DC4384-58BA-0105-AFB4-F30F89DECFA7}"/>
          </ac:spMkLst>
        </pc:spChg>
        <pc:spChg chg="add mod">
          <ac:chgData name="Beatriz Rodríguez" userId="80b89af4-21a1-4575-9800-a2b5469108d2" providerId="ADAL" clId="{5ED6405D-957F-4DD6-BCE9-ECDA9EB85C15}" dt="2026-07-16T10:57:26.138" v="1638" actId="1035"/>
          <ac:spMkLst>
            <pc:docMk/>
            <pc:sldMk cId="790755867" sldId="2007"/>
            <ac:spMk id="24" creationId="{75B0A395-180D-F978-E11D-D3420ED047DB}"/>
          </ac:spMkLst>
        </pc:spChg>
        <pc:spChg chg="add mod ord">
          <ac:chgData name="Beatriz Rodríguez" userId="80b89af4-21a1-4575-9800-a2b5469108d2" providerId="ADAL" clId="{5ED6405D-957F-4DD6-BCE9-ECDA9EB85C15}" dt="2026-07-16T10:57:26.138" v="1638" actId="1035"/>
          <ac:spMkLst>
            <pc:docMk/>
            <pc:sldMk cId="790755867" sldId="2007"/>
            <ac:spMk id="38" creationId="{766F845E-83ED-5461-E119-0731D89BE862}"/>
          </ac:spMkLst>
        </pc:spChg>
        <pc:grpChg chg="del">
          <ac:chgData name="Beatriz Rodríguez" userId="80b89af4-21a1-4575-9800-a2b5469108d2" providerId="ADAL" clId="{5ED6405D-957F-4DD6-BCE9-ECDA9EB85C15}" dt="2026-07-16T09:20:02.233" v="791" actId="478"/>
          <ac:grpSpMkLst>
            <pc:docMk/>
            <pc:sldMk cId="790755867" sldId="2007"/>
            <ac:grpSpMk id="35" creationId="{B66F9E6F-EF9C-0C03-580E-981F3357D2AD}"/>
          </ac:grpSpMkLst>
        </pc:grpChg>
        <pc:picChg chg="add mod modCrop">
          <ac:chgData name="Beatriz Rodríguez" userId="80b89af4-21a1-4575-9800-a2b5469108d2" providerId="ADAL" clId="{5ED6405D-957F-4DD6-BCE9-ECDA9EB85C15}" dt="2026-07-16T09:43:17.254" v="916" actId="1076"/>
          <ac:picMkLst>
            <pc:docMk/>
            <pc:sldMk cId="790755867" sldId="2007"/>
            <ac:picMk id="5" creationId="{A44FE240-4B3F-F1E8-E249-F76D8AD8161F}"/>
          </ac:picMkLst>
        </pc:picChg>
        <pc:picChg chg="add mod">
          <ac:chgData name="Beatriz Rodríguez" userId="80b89af4-21a1-4575-9800-a2b5469108d2" providerId="ADAL" clId="{5ED6405D-957F-4DD6-BCE9-ECDA9EB85C15}" dt="2026-07-16T12:11:46.537" v="1894" actId="1440"/>
          <ac:picMkLst>
            <pc:docMk/>
            <pc:sldMk cId="790755867" sldId="2007"/>
            <ac:picMk id="31" creationId="{20CEE01B-9449-B2B6-C2B0-9B5FE0599DEC}"/>
          </ac:picMkLst>
        </pc:picChg>
        <pc:picChg chg="add mod">
          <ac:chgData name="Beatriz Rodríguez" userId="80b89af4-21a1-4575-9800-a2b5469108d2" providerId="ADAL" clId="{5ED6405D-957F-4DD6-BCE9-ECDA9EB85C15}" dt="2026-07-16T12:11:48.378" v="1895" actId="1440"/>
          <ac:picMkLst>
            <pc:docMk/>
            <pc:sldMk cId="790755867" sldId="2007"/>
            <ac:picMk id="33" creationId="{6606C585-B871-4738-AECC-27B45FA52C17}"/>
          </ac:picMkLst>
        </pc:picChg>
      </pc:sldChg>
      <pc:sldChg chg="addSp delSp add del mod">
        <pc:chgData name="Beatriz Rodríguez" userId="80b89af4-21a1-4575-9800-a2b5469108d2" providerId="ADAL" clId="{5ED6405D-957F-4DD6-BCE9-ECDA9EB85C15}" dt="2026-07-16T12:24:59.635" v="2014" actId="47"/>
        <pc:sldMkLst>
          <pc:docMk/>
          <pc:sldMk cId="677082378" sldId="2008"/>
        </pc:sldMkLst>
        <pc:picChg chg="add del">
          <ac:chgData name="Beatriz Rodríguez" userId="80b89af4-21a1-4575-9800-a2b5469108d2" providerId="ADAL" clId="{5ED6405D-957F-4DD6-BCE9-ECDA9EB85C15}" dt="2026-07-16T11:02:47.311" v="1824" actId="22"/>
          <ac:picMkLst>
            <pc:docMk/>
            <pc:sldMk cId="677082378" sldId="2008"/>
            <ac:picMk id="4" creationId="{12504FDD-C800-C29F-892F-12F24EC2C806}"/>
          </ac:picMkLst>
        </pc:picChg>
      </pc:sldChg>
      <pc:sldChg chg="addSp delSp modSp add mod delAnim modAnim">
        <pc:chgData name="Beatriz Rodríguez" userId="80b89af4-21a1-4575-9800-a2b5469108d2" providerId="ADAL" clId="{5ED6405D-957F-4DD6-BCE9-ECDA9EB85C15}" dt="2026-07-16T12:37:10.165" v="2035" actId="1440"/>
        <pc:sldMkLst>
          <pc:docMk/>
          <pc:sldMk cId="1607455284" sldId="4048"/>
        </pc:sldMkLst>
        <pc:spChg chg="del">
          <ac:chgData name="Beatriz Rodríguez" userId="80b89af4-21a1-4575-9800-a2b5469108d2" providerId="ADAL" clId="{5ED6405D-957F-4DD6-BCE9-ECDA9EB85C15}" dt="2026-07-16T10:55:29.556" v="1571" actId="478"/>
          <ac:spMkLst>
            <pc:docMk/>
            <pc:sldMk cId="1607455284" sldId="4048"/>
            <ac:spMk id="5" creationId="{9950BC65-74B5-3B24-2E93-FBB91B40852A}"/>
          </ac:spMkLst>
        </pc:spChg>
        <pc:spChg chg="del mod">
          <ac:chgData name="Beatriz Rodríguez" userId="80b89af4-21a1-4575-9800-a2b5469108d2" providerId="ADAL" clId="{5ED6405D-957F-4DD6-BCE9-ECDA9EB85C15}" dt="2026-07-16T10:06:21.712" v="1293"/>
          <ac:spMkLst>
            <pc:docMk/>
            <pc:sldMk cId="1607455284" sldId="4048"/>
            <ac:spMk id="10" creationId="{2A1EFEC2-1FF1-37BA-2DF0-EE5007BDB11F}"/>
          </ac:spMkLst>
        </pc:spChg>
        <pc:spChg chg="add del mod">
          <ac:chgData name="Beatriz Rodríguez" userId="80b89af4-21a1-4575-9800-a2b5469108d2" providerId="ADAL" clId="{5ED6405D-957F-4DD6-BCE9-ECDA9EB85C15}" dt="2026-07-16T10:55:31.725" v="1572" actId="478"/>
          <ac:spMkLst>
            <pc:docMk/>
            <pc:sldMk cId="1607455284" sldId="4048"/>
            <ac:spMk id="19" creationId="{4AB7C364-363D-BE0B-3AC4-7308561BDD83}"/>
          </ac:spMkLst>
        </pc:spChg>
        <pc:spChg chg="add del mod">
          <ac:chgData name="Beatriz Rodríguez" userId="80b89af4-21a1-4575-9800-a2b5469108d2" providerId="ADAL" clId="{5ED6405D-957F-4DD6-BCE9-ECDA9EB85C15}" dt="2026-07-16T10:58:21.872" v="1673" actId="478"/>
          <ac:spMkLst>
            <pc:docMk/>
            <pc:sldMk cId="1607455284" sldId="4048"/>
            <ac:spMk id="23" creationId="{CAD253A0-2A5C-2C3E-7CD3-F4CC3D4FAE30}"/>
          </ac:spMkLst>
        </pc:spChg>
        <pc:spChg chg="add del mod">
          <ac:chgData name="Beatriz Rodríguez" userId="80b89af4-21a1-4575-9800-a2b5469108d2" providerId="ADAL" clId="{5ED6405D-957F-4DD6-BCE9-ECDA9EB85C15}" dt="2026-07-16T10:58:20.013" v="1672" actId="478"/>
          <ac:spMkLst>
            <pc:docMk/>
            <pc:sldMk cId="1607455284" sldId="4048"/>
            <ac:spMk id="26" creationId="{6ACA578F-02F0-0256-DB4D-E071E8264D52}"/>
          </ac:spMkLst>
        </pc:spChg>
        <pc:spChg chg="add del mod">
          <ac:chgData name="Beatriz Rodríguez" userId="80b89af4-21a1-4575-9800-a2b5469108d2" providerId="ADAL" clId="{5ED6405D-957F-4DD6-BCE9-ECDA9EB85C15}" dt="2026-07-16T10:58:23.665" v="1674" actId="478"/>
          <ac:spMkLst>
            <pc:docMk/>
            <pc:sldMk cId="1607455284" sldId="4048"/>
            <ac:spMk id="28" creationId="{3A3FF4DB-FDE9-2BFA-70C3-B2FD67D4F8EB}"/>
          </ac:spMkLst>
        </pc:spChg>
        <pc:spChg chg="add del mod">
          <ac:chgData name="Beatriz Rodríguez" userId="80b89af4-21a1-4575-9800-a2b5469108d2" providerId="ADAL" clId="{5ED6405D-957F-4DD6-BCE9-ECDA9EB85C15}" dt="2026-07-16T10:55:32.989" v="1573" actId="478"/>
          <ac:spMkLst>
            <pc:docMk/>
            <pc:sldMk cId="1607455284" sldId="4048"/>
            <ac:spMk id="36" creationId="{51B7DFF9-5F57-5F79-4094-3C3273F2CF8C}"/>
          </ac:spMkLst>
        </pc:spChg>
        <pc:spChg chg="add mod">
          <ac:chgData name="Beatriz Rodríguez" userId="80b89af4-21a1-4575-9800-a2b5469108d2" providerId="ADAL" clId="{5ED6405D-957F-4DD6-BCE9-ECDA9EB85C15}" dt="2026-07-16T10:55:42.468" v="1574"/>
          <ac:spMkLst>
            <pc:docMk/>
            <pc:sldMk cId="1607455284" sldId="4048"/>
            <ac:spMk id="37" creationId="{2AEE7BB0-8E74-C3D2-A3C3-AE7493824163}"/>
          </ac:spMkLst>
        </pc:spChg>
        <pc:spChg chg="add mod">
          <ac:chgData name="Beatriz Rodríguez" userId="80b89af4-21a1-4575-9800-a2b5469108d2" providerId="ADAL" clId="{5ED6405D-957F-4DD6-BCE9-ECDA9EB85C15}" dt="2026-07-16T10:59:43.721" v="1807" actId="20577"/>
          <ac:spMkLst>
            <pc:docMk/>
            <pc:sldMk cId="1607455284" sldId="4048"/>
            <ac:spMk id="38" creationId="{DB158F1A-7660-1457-7B71-C89771A53C72}"/>
          </ac:spMkLst>
        </pc:spChg>
        <pc:spChg chg="add mod">
          <ac:chgData name="Beatriz Rodríguez" userId="80b89af4-21a1-4575-9800-a2b5469108d2" providerId="ADAL" clId="{5ED6405D-957F-4DD6-BCE9-ECDA9EB85C15}" dt="2026-07-16T10:57:12.078" v="1622" actId="1035"/>
          <ac:spMkLst>
            <pc:docMk/>
            <pc:sldMk cId="1607455284" sldId="4048"/>
            <ac:spMk id="39" creationId="{D2D99C69-AD6B-CA54-0E0D-CF7871784093}"/>
          </ac:spMkLst>
        </pc:spChg>
        <pc:grpChg chg="add del mod">
          <ac:chgData name="Beatriz Rodríguez" userId="80b89af4-21a1-4575-9800-a2b5469108d2" providerId="ADAL" clId="{5ED6405D-957F-4DD6-BCE9-ECDA9EB85C15}" dt="2026-07-16T12:34:47.371" v="2028" actId="478"/>
          <ac:grpSpMkLst>
            <pc:docMk/>
            <pc:sldMk cId="1607455284" sldId="4048"/>
            <ac:grpSpMk id="48" creationId="{40E77230-7ED2-6F50-0D62-63251A608BC9}"/>
          </ac:grpSpMkLst>
        </pc:grpChg>
        <pc:picChg chg="add del mod">
          <ac:chgData name="Beatriz Rodríguez" userId="80b89af4-21a1-4575-9800-a2b5469108d2" providerId="ADAL" clId="{5ED6405D-957F-4DD6-BCE9-ECDA9EB85C15}" dt="2026-07-16T10:58:17.045" v="1668" actId="478"/>
          <ac:picMkLst>
            <pc:docMk/>
            <pc:sldMk cId="1607455284" sldId="4048"/>
            <ac:picMk id="4" creationId="{098C5E9F-BEEB-ED50-2473-87FDD69EC842}"/>
          </ac:picMkLst>
        </pc:picChg>
        <pc:picChg chg="del">
          <ac:chgData name="Beatriz Rodríguez" userId="80b89af4-21a1-4575-9800-a2b5469108d2" providerId="ADAL" clId="{5ED6405D-957F-4DD6-BCE9-ECDA9EB85C15}" dt="2026-07-16T10:01:35.330" v="1233" actId="478"/>
          <ac:picMkLst>
            <pc:docMk/>
            <pc:sldMk cId="1607455284" sldId="4048"/>
            <ac:picMk id="6" creationId="{B2AC63BE-8243-E821-8E07-2373C4636AF7}"/>
          </ac:picMkLst>
        </pc:picChg>
        <pc:picChg chg="add del mod">
          <ac:chgData name="Beatriz Rodríguez" userId="80b89af4-21a1-4575-9800-a2b5469108d2" providerId="ADAL" clId="{5ED6405D-957F-4DD6-BCE9-ECDA9EB85C15}" dt="2026-07-16T10:58:17.652" v="1669" actId="478"/>
          <ac:picMkLst>
            <pc:docMk/>
            <pc:sldMk cId="1607455284" sldId="4048"/>
            <ac:picMk id="8" creationId="{AD75798D-FCE9-565E-9798-7A523A3D5E29}"/>
          </ac:picMkLst>
        </pc:picChg>
        <pc:picChg chg="del">
          <ac:chgData name="Beatriz Rodríguez" userId="80b89af4-21a1-4575-9800-a2b5469108d2" providerId="ADAL" clId="{5ED6405D-957F-4DD6-BCE9-ECDA9EB85C15}" dt="2026-07-16T10:01:55.180" v="1239" actId="478"/>
          <ac:picMkLst>
            <pc:docMk/>
            <pc:sldMk cId="1607455284" sldId="4048"/>
            <ac:picMk id="11" creationId="{D0D09208-BEF6-7AAF-EF5E-DF14A9BEBC00}"/>
          </ac:picMkLst>
        </pc:picChg>
        <pc:picChg chg="add del mod">
          <ac:chgData name="Beatriz Rodríguez" userId="80b89af4-21a1-4575-9800-a2b5469108d2" providerId="ADAL" clId="{5ED6405D-957F-4DD6-BCE9-ECDA9EB85C15}" dt="2026-07-16T10:58:18.090" v="1670" actId="478"/>
          <ac:picMkLst>
            <pc:docMk/>
            <pc:sldMk cId="1607455284" sldId="4048"/>
            <ac:picMk id="12" creationId="{8352D6C5-8B72-6A89-625C-854024BC36A7}"/>
          </ac:picMkLst>
        </pc:picChg>
        <pc:picChg chg="add del mod">
          <ac:chgData name="Beatriz Rodríguez" userId="80b89af4-21a1-4575-9800-a2b5469108d2" providerId="ADAL" clId="{5ED6405D-957F-4DD6-BCE9-ECDA9EB85C15}" dt="2026-07-16T10:09:08.894" v="1300" actId="478"/>
          <ac:picMkLst>
            <pc:docMk/>
            <pc:sldMk cId="1607455284" sldId="4048"/>
            <ac:picMk id="14" creationId="{12F705AE-9591-0801-7A22-6C95B8A12AA9}"/>
          </ac:picMkLst>
        </pc:picChg>
        <pc:picChg chg="add del mod">
          <ac:chgData name="Beatriz Rodríguez" userId="80b89af4-21a1-4575-9800-a2b5469108d2" providerId="ADAL" clId="{5ED6405D-957F-4DD6-BCE9-ECDA9EB85C15}" dt="2026-07-16T10:10:14.332" v="1304" actId="478"/>
          <ac:picMkLst>
            <pc:docMk/>
            <pc:sldMk cId="1607455284" sldId="4048"/>
            <ac:picMk id="16" creationId="{E966E22C-2E12-2767-2F5A-F1F1645246F9}"/>
          </ac:picMkLst>
        </pc:picChg>
        <pc:picChg chg="del">
          <ac:chgData name="Beatriz Rodríguez" userId="80b89af4-21a1-4575-9800-a2b5469108d2" providerId="ADAL" clId="{5ED6405D-957F-4DD6-BCE9-ECDA9EB85C15}" dt="2026-07-16T10:01:35.919" v="1234" actId="478"/>
          <ac:picMkLst>
            <pc:docMk/>
            <pc:sldMk cId="1607455284" sldId="4048"/>
            <ac:picMk id="17" creationId="{AB3EE3B3-2FAD-4989-720D-382278796324}"/>
          </ac:picMkLst>
        </pc:picChg>
        <pc:picChg chg="del mod">
          <ac:chgData name="Beatriz Rodríguez" userId="80b89af4-21a1-4575-9800-a2b5469108d2" providerId="ADAL" clId="{5ED6405D-957F-4DD6-BCE9-ECDA9EB85C15}" dt="2026-07-16T10:01:36.387" v="1236" actId="478"/>
          <ac:picMkLst>
            <pc:docMk/>
            <pc:sldMk cId="1607455284" sldId="4048"/>
            <ac:picMk id="21" creationId="{99248866-A71E-9EA3-2C96-513CB6B208AE}"/>
          </ac:picMkLst>
        </pc:picChg>
        <pc:picChg chg="del">
          <ac:chgData name="Beatriz Rodríguez" userId="80b89af4-21a1-4575-9800-a2b5469108d2" providerId="ADAL" clId="{5ED6405D-957F-4DD6-BCE9-ECDA9EB85C15}" dt="2026-07-16T10:01:37.531" v="1238" actId="478"/>
          <ac:picMkLst>
            <pc:docMk/>
            <pc:sldMk cId="1607455284" sldId="4048"/>
            <ac:picMk id="22" creationId="{CCDEEDC7-EBA8-520F-AF05-6CE94F872A9C}"/>
          </ac:picMkLst>
        </pc:picChg>
        <pc:picChg chg="del">
          <ac:chgData name="Beatriz Rodríguez" userId="80b89af4-21a1-4575-9800-a2b5469108d2" providerId="ADAL" clId="{5ED6405D-957F-4DD6-BCE9-ECDA9EB85C15}" dt="2026-07-16T10:01:36.839" v="1237" actId="478"/>
          <ac:picMkLst>
            <pc:docMk/>
            <pc:sldMk cId="1607455284" sldId="4048"/>
            <ac:picMk id="25" creationId="{FCCBCB6B-2255-C258-638A-50482B154932}"/>
          </ac:picMkLst>
        </pc:picChg>
        <pc:picChg chg="add del">
          <ac:chgData name="Beatriz Rodríguez" userId="80b89af4-21a1-4575-9800-a2b5469108d2" providerId="ADAL" clId="{5ED6405D-957F-4DD6-BCE9-ECDA9EB85C15}" dt="2026-07-16T10:44:09.100" v="1400" actId="478"/>
          <ac:picMkLst>
            <pc:docMk/>
            <pc:sldMk cId="1607455284" sldId="4048"/>
            <ac:picMk id="30" creationId="{7B3F4A08-057C-5D0D-3EB2-14F1750747F4}"/>
          </ac:picMkLst>
        </pc:picChg>
        <pc:picChg chg="add del mod">
          <ac:chgData name="Beatriz Rodríguez" userId="80b89af4-21a1-4575-9800-a2b5469108d2" providerId="ADAL" clId="{5ED6405D-957F-4DD6-BCE9-ECDA9EB85C15}" dt="2026-07-16T10:58:24.569" v="1675" actId="478"/>
          <ac:picMkLst>
            <pc:docMk/>
            <pc:sldMk cId="1607455284" sldId="4048"/>
            <ac:picMk id="31" creationId="{E635F08C-E0C1-F0E2-9F3D-1BA4214EDA3F}"/>
          </ac:picMkLst>
        </pc:picChg>
        <pc:picChg chg="add del mod">
          <ac:chgData name="Beatriz Rodríguez" userId="80b89af4-21a1-4575-9800-a2b5469108d2" providerId="ADAL" clId="{5ED6405D-957F-4DD6-BCE9-ECDA9EB85C15}" dt="2026-07-16T10:58:26.099" v="1677" actId="478"/>
          <ac:picMkLst>
            <pc:docMk/>
            <pc:sldMk cId="1607455284" sldId="4048"/>
            <ac:picMk id="32" creationId="{B66C5A58-C30D-8F94-FCA2-2DFC48F37150}"/>
          </ac:picMkLst>
        </pc:picChg>
        <pc:picChg chg="add del mod">
          <ac:chgData name="Beatriz Rodríguez" userId="80b89af4-21a1-4575-9800-a2b5469108d2" providerId="ADAL" clId="{5ED6405D-957F-4DD6-BCE9-ECDA9EB85C15}" dt="2026-07-16T10:48:13.865" v="1412" actId="478"/>
          <ac:picMkLst>
            <pc:docMk/>
            <pc:sldMk cId="1607455284" sldId="4048"/>
            <ac:picMk id="33" creationId="{5719F719-876C-5811-AC6F-6AEF62BAAADC}"/>
          </ac:picMkLst>
        </pc:picChg>
        <pc:picChg chg="add del mod">
          <ac:chgData name="Beatriz Rodríguez" userId="80b89af4-21a1-4575-9800-a2b5469108d2" providerId="ADAL" clId="{5ED6405D-957F-4DD6-BCE9-ECDA9EB85C15}" dt="2026-07-16T10:58:25.141" v="1676" actId="478"/>
          <ac:picMkLst>
            <pc:docMk/>
            <pc:sldMk cId="1607455284" sldId="4048"/>
            <ac:picMk id="34" creationId="{6D3E76C5-7D7C-2892-D465-F5F922CAF811}"/>
          </ac:picMkLst>
        </pc:picChg>
        <pc:picChg chg="add">
          <ac:chgData name="Beatriz Rodríguez" userId="80b89af4-21a1-4575-9800-a2b5469108d2" providerId="ADAL" clId="{5ED6405D-957F-4DD6-BCE9-ECDA9EB85C15}" dt="2026-07-16T11:07:24.040" v="1843" actId="22"/>
          <ac:picMkLst>
            <pc:docMk/>
            <pc:sldMk cId="1607455284" sldId="4048"/>
            <ac:picMk id="41" creationId="{EFAC12FA-5FC2-CF2D-ED26-AC66962980A1}"/>
          </ac:picMkLst>
        </pc:picChg>
        <pc:picChg chg="add del">
          <ac:chgData name="Beatriz Rodríguez" userId="80b89af4-21a1-4575-9800-a2b5469108d2" providerId="ADAL" clId="{5ED6405D-957F-4DD6-BCE9-ECDA9EB85C15}" dt="2026-07-16T12:06:36.921" v="1865" actId="478"/>
          <ac:picMkLst>
            <pc:docMk/>
            <pc:sldMk cId="1607455284" sldId="4048"/>
            <ac:picMk id="43" creationId="{A7D13549-91E0-DDDD-B2E2-5E5C3115FAD8}"/>
          </ac:picMkLst>
        </pc:picChg>
        <pc:picChg chg="add del mod topLvl">
          <ac:chgData name="Beatriz Rodríguez" userId="80b89af4-21a1-4575-9800-a2b5469108d2" providerId="ADAL" clId="{5ED6405D-957F-4DD6-BCE9-ECDA9EB85C15}" dt="2026-07-16T12:34:47.371" v="2028" actId="478"/>
          <ac:picMkLst>
            <pc:docMk/>
            <pc:sldMk cId="1607455284" sldId="4048"/>
            <ac:picMk id="45" creationId="{6AE985F3-9EB7-CAB7-62C7-BF27AFEB2286}"/>
          </ac:picMkLst>
        </pc:picChg>
        <pc:picChg chg="add mod topLvl">
          <ac:chgData name="Beatriz Rodríguez" userId="80b89af4-21a1-4575-9800-a2b5469108d2" providerId="ADAL" clId="{5ED6405D-957F-4DD6-BCE9-ECDA9EB85C15}" dt="2026-07-16T12:36:51.369" v="2031" actId="1076"/>
          <ac:picMkLst>
            <pc:docMk/>
            <pc:sldMk cId="1607455284" sldId="4048"/>
            <ac:picMk id="47" creationId="{9A0B1FA3-8272-5DD0-8F38-CA585ABF33F8}"/>
          </ac:picMkLst>
        </pc:picChg>
        <pc:picChg chg="add mod">
          <ac:chgData name="Beatriz Rodríguez" userId="80b89af4-21a1-4575-9800-a2b5469108d2" providerId="ADAL" clId="{5ED6405D-957F-4DD6-BCE9-ECDA9EB85C15}" dt="2026-07-16T12:37:10.165" v="2035" actId="1440"/>
          <ac:picMkLst>
            <pc:docMk/>
            <pc:sldMk cId="1607455284" sldId="4048"/>
            <ac:picMk id="50" creationId="{B412890B-D99B-DD51-930D-4B181120AA3C}"/>
          </ac:picMkLst>
        </pc:picChg>
      </pc:sldChg>
      <pc:sldChg chg="modSp add del mod">
        <pc:chgData name="Beatriz Rodríguez" userId="80b89af4-21a1-4575-9800-a2b5469108d2" providerId="ADAL" clId="{5ED6405D-957F-4DD6-BCE9-ECDA9EB85C15}" dt="2026-07-16T10:57:36.359" v="1639" actId="47"/>
        <pc:sldMkLst>
          <pc:docMk/>
          <pc:sldMk cId="2754738666" sldId="4063"/>
        </pc:sldMkLst>
        <pc:spChg chg="mod">
          <ac:chgData name="Beatriz Rodríguez" userId="80b89af4-21a1-4575-9800-a2b5469108d2" providerId="ADAL" clId="{5ED6405D-957F-4DD6-BCE9-ECDA9EB85C15}" dt="2026-07-16T10:51:52.887" v="1461" actId="20577"/>
          <ac:spMkLst>
            <pc:docMk/>
            <pc:sldMk cId="2754738666" sldId="4063"/>
            <ac:spMk id="5" creationId="{9950BC65-74B5-3B24-2E93-FBB91B40852A}"/>
          </ac:spMkLst>
        </pc:spChg>
      </pc:sldChg>
      <pc:sldChg chg="addSp delSp modSp add mod ord">
        <pc:chgData name="Beatriz Rodríguez" userId="80b89af4-21a1-4575-9800-a2b5469108d2" providerId="ADAL" clId="{5ED6405D-957F-4DD6-BCE9-ECDA9EB85C15}" dt="2026-07-16T12:29:05.529" v="2021" actId="1076"/>
        <pc:sldMkLst>
          <pc:docMk/>
          <pc:sldMk cId="1590519901" sldId="4065"/>
        </pc:sldMkLst>
        <pc:spChg chg="mod">
          <ac:chgData name="Beatriz Rodríguez" userId="80b89af4-21a1-4575-9800-a2b5469108d2" providerId="ADAL" clId="{5ED6405D-957F-4DD6-BCE9-ECDA9EB85C15}" dt="2026-07-16T12:29:05.529" v="2021" actId="1076"/>
          <ac:spMkLst>
            <pc:docMk/>
            <pc:sldMk cId="1590519901" sldId="4065"/>
            <ac:spMk id="2" creationId="{185FC0E7-629E-8F3A-9C31-9C73EAE7CDD3}"/>
          </ac:spMkLst>
        </pc:spChg>
        <pc:spChg chg="add mod">
          <ac:chgData name="Beatriz Rodríguez" userId="80b89af4-21a1-4575-9800-a2b5469108d2" providerId="ADAL" clId="{5ED6405D-957F-4DD6-BCE9-ECDA9EB85C15}" dt="2026-07-16T12:29:05.121" v="2020" actId="14100"/>
          <ac:spMkLst>
            <pc:docMk/>
            <pc:sldMk cId="1590519901" sldId="4065"/>
            <ac:spMk id="10" creationId="{77F5FA04-4E19-1313-3E5F-75B918F20F08}"/>
          </ac:spMkLst>
        </pc:spChg>
        <pc:spChg chg="mod">
          <ac:chgData name="Beatriz Rodríguez" userId="80b89af4-21a1-4575-9800-a2b5469108d2" providerId="ADAL" clId="{5ED6405D-957F-4DD6-BCE9-ECDA9EB85C15}" dt="2026-07-16T11:00:24.238" v="1817" actId="113"/>
          <ac:spMkLst>
            <pc:docMk/>
            <pc:sldMk cId="1590519901" sldId="4065"/>
            <ac:spMk id="38" creationId="{DB158F1A-7660-1457-7B71-C89771A53C72}"/>
          </ac:spMkLst>
        </pc:spChg>
        <pc:picChg chg="add del">
          <ac:chgData name="Beatriz Rodríguez" userId="80b89af4-21a1-4575-9800-a2b5469108d2" providerId="ADAL" clId="{5ED6405D-957F-4DD6-BCE9-ECDA9EB85C15}" dt="2026-07-16T11:07:11.887" v="1840" actId="22"/>
          <ac:picMkLst>
            <pc:docMk/>
            <pc:sldMk cId="1590519901" sldId="4065"/>
            <ac:picMk id="5" creationId="{FB786091-2402-A4BD-4E0F-0CF3AD05ED53}"/>
          </ac:picMkLst>
        </pc:picChg>
        <pc:picChg chg="add mod">
          <ac:chgData name="Beatriz Rodríguez" userId="80b89af4-21a1-4575-9800-a2b5469108d2" providerId="ADAL" clId="{5ED6405D-957F-4DD6-BCE9-ECDA9EB85C15}" dt="2026-07-16T11:07:19.166" v="1842" actId="1076"/>
          <ac:picMkLst>
            <pc:docMk/>
            <pc:sldMk cId="1590519901" sldId="4065"/>
            <ac:picMk id="7" creationId="{757E1E9B-37D2-A6DC-6355-456A65855432}"/>
          </ac:picMkLst>
        </pc:picChg>
      </pc:sldChg>
      <pc:sldChg chg="addSp delSp modSp add mod ord">
        <pc:chgData name="Beatriz Rodríguez" userId="80b89af4-21a1-4575-9800-a2b5469108d2" providerId="ADAL" clId="{5ED6405D-957F-4DD6-BCE9-ECDA9EB85C15}" dt="2026-07-16T12:33:59" v="2027"/>
        <pc:sldMkLst>
          <pc:docMk/>
          <pc:sldMk cId="1972891727" sldId="4066"/>
        </pc:sldMkLst>
        <pc:spChg chg="mod">
          <ac:chgData name="Beatriz Rodríguez" userId="80b89af4-21a1-4575-9800-a2b5469108d2" providerId="ADAL" clId="{5ED6405D-957F-4DD6-BCE9-ECDA9EB85C15}" dt="2026-07-16T12:24:52.391" v="2013" actId="20577"/>
          <ac:spMkLst>
            <pc:docMk/>
            <pc:sldMk cId="1972891727" sldId="4066"/>
            <ac:spMk id="38" creationId="{470EE760-0A03-5285-B19F-0882FCDF0474}"/>
          </ac:spMkLst>
        </pc:spChg>
        <pc:grpChg chg="add mod">
          <ac:chgData name="Beatriz Rodríguez" userId="80b89af4-21a1-4575-9800-a2b5469108d2" providerId="ADAL" clId="{5ED6405D-957F-4DD6-BCE9-ECDA9EB85C15}" dt="2026-07-16T12:13:34.032" v="1949" actId="14861"/>
          <ac:grpSpMkLst>
            <pc:docMk/>
            <pc:sldMk cId="1972891727" sldId="4066"/>
            <ac:grpSpMk id="16" creationId="{2F7D3C2A-E1AD-5A3C-E7EF-6C10544B5D97}"/>
          </ac:grpSpMkLst>
        </pc:grpChg>
        <pc:picChg chg="add mod">
          <ac:chgData name="Beatriz Rodríguez" userId="80b89af4-21a1-4575-9800-a2b5469108d2" providerId="ADAL" clId="{5ED6405D-957F-4DD6-BCE9-ECDA9EB85C15}" dt="2026-07-16T12:00:50.665" v="1860" actId="164"/>
          <ac:picMkLst>
            <pc:docMk/>
            <pc:sldMk cId="1972891727" sldId="4066"/>
            <ac:picMk id="4" creationId="{0CB502E4-46AD-FF9E-C023-4AD599197FD3}"/>
          </ac:picMkLst>
        </pc:picChg>
        <pc:picChg chg="add mod">
          <ac:chgData name="Beatriz Rodríguez" userId="80b89af4-21a1-4575-9800-a2b5469108d2" providerId="ADAL" clId="{5ED6405D-957F-4DD6-BCE9-ECDA9EB85C15}" dt="2026-07-16T12:00:50.665" v="1860" actId="164"/>
          <ac:picMkLst>
            <pc:docMk/>
            <pc:sldMk cId="1972891727" sldId="4066"/>
            <ac:picMk id="6" creationId="{8A60D791-2486-B2A7-05CE-4FD7F360B157}"/>
          </ac:picMkLst>
        </pc:picChg>
        <pc:picChg chg="add">
          <ac:chgData name="Beatriz Rodríguez" userId="80b89af4-21a1-4575-9800-a2b5469108d2" providerId="ADAL" clId="{5ED6405D-957F-4DD6-BCE9-ECDA9EB85C15}" dt="2026-07-16T11:07:30.852" v="1844" actId="22"/>
          <ac:picMkLst>
            <pc:docMk/>
            <pc:sldMk cId="1972891727" sldId="4066"/>
            <ac:picMk id="8" creationId="{1E239827-0287-D078-927E-73C919ECF623}"/>
          </ac:picMkLst>
        </pc:picChg>
        <pc:picChg chg="add del mod">
          <ac:chgData name="Beatriz Rodríguez" userId="80b89af4-21a1-4575-9800-a2b5469108d2" providerId="ADAL" clId="{5ED6405D-957F-4DD6-BCE9-ECDA9EB85C15}" dt="2026-07-16T11:11:21.033" v="1851" actId="478"/>
          <ac:picMkLst>
            <pc:docMk/>
            <pc:sldMk cId="1972891727" sldId="4066"/>
            <ac:picMk id="10" creationId="{C5DDA052-5365-8B98-FFE3-8C5B8F353187}"/>
          </ac:picMkLst>
        </pc:picChg>
        <pc:picChg chg="add mod">
          <ac:chgData name="Beatriz Rodríguez" userId="80b89af4-21a1-4575-9800-a2b5469108d2" providerId="ADAL" clId="{5ED6405D-957F-4DD6-BCE9-ECDA9EB85C15}" dt="2026-07-16T12:00:50.665" v="1860" actId="164"/>
          <ac:picMkLst>
            <pc:docMk/>
            <pc:sldMk cId="1972891727" sldId="4066"/>
            <ac:picMk id="12" creationId="{5E67BACE-EC68-E90D-1F6D-B534E7DD0607}"/>
          </ac:picMkLst>
        </pc:picChg>
        <pc:picChg chg="add mod">
          <ac:chgData name="Beatriz Rodríguez" userId="80b89af4-21a1-4575-9800-a2b5469108d2" providerId="ADAL" clId="{5ED6405D-957F-4DD6-BCE9-ECDA9EB85C15}" dt="2026-07-16T12:00:50.665" v="1860" actId="164"/>
          <ac:picMkLst>
            <pc:docMk/>
            <pc:sldMk cId="1972891727" sldId="4066"/>
            <ac:picMk id="14" creationId="{F87B6197-FCA4-6922-122C-5CE940EE761D}"/>
          </ac:picMkLst>
        </pc:picChg>
        <pc:picChg chg="add mod">
          <ac:chgData name="Beatriz Rodríguez" userId="80b89af4-21a1-4575-9800-a2b5469108d2" providerId="ADAL" clId="{5ED6405D-957F-4DD6-BCE9-ECDA9EB85C15}" dt="2026-07-16T12:00:43.686" v="1859" actId="571"/>
          <ac:picMkLst>
            <pc:docMk/>
            <pc:sldMk cId="1972891727" sldId="4066"/>
            <ac:picMk id="15" creationId="{26404FFA-4AFD-90A0-7EF7-E0702BD0343D}"/>
          </ac:picMkLst>
        </pc:picChg>
      </pc:sldChg>
      <pc:sldChg chg="add">
        <pc:chgData name="Beatriz Rodríguez" userId="80b89af4-21a1-4575-9800-a2b5469108d2" providerId="ADAL" clId="{5ED6405D-957F-4DD6-BCE9-ECDA9EB85C15}" dt="2026-07-16T11:02:51.043" v="1825"/>
        <pc:sldMkLst>
          <pc:docMk/>
          <pc:sldMk cId="1202653758" sldId="4067"/>
        </pc:sldMkLst>
      </pc:sldChg>
      <pc:sldChg chg="add del">
        <pc:chgData name="Beatriz Rodríguez" userId="80b89af4-21a1-4575-9800-a2b5469108d2" providerId="ADAL" clId="{5ED6405D-957F-4DD6-BCE9-ECDA9EB85C15}" dt="2026-07-16T11:02:34.079" v="1820"/>
        <pc:sldMkLst>
          <pc:docMk/>
          <pc:sldMk cId="2656423488" sldId="4067"/>
        </pc:sldMkLst>
      </pc:sldChg>
      <pc:sldChg chg="add del">
        <pc:chgData name="Beatriz Rodríguez" userId="80b89af4-21a1-4575-9800-a2b5469108d2" providerId="ADAL" clId="{5ED6405D-957F-4DD6-BCE9-ECDA9EB85C15}" dt="2026-07-16T11:02:40.635" v="1822" actId="47"/>
        <pc:sldMkLst>
          <pc:docMk/>
          <pc:sldMk cId="2991381129" sldId="4067"/>
        </pc:sldMkLst>
      </pc:sldChg>
      <pc:sldChg chg="addSp delSp modSp add mod ord modAnim">
        <pc:chgData name="Beatriz Rodríguez" userId="80b89af4-21a1-4575-9800-a2b5469108d2" providerId="ADAL" clId="{5ED6405D-957F-4DD6-BCE9-ECDA9EB85C15}" dt="2026-07-16T12:31:14.278" v="2025"/>
        <pc:sldMkLst>
          <pc:docMk/>
          <pc:sldMk cId="897242478" sldId="4069"/>
        </pc:sldMkLst>
        <pc:spChg chg="mod">
          <ac:chgData name="Beatriz Rodríguez" userId="80b89af4-21a1-4575-9800-a2b5469108d2" providerId="ADAL" clId="{5ED6405D-957F-4DD6-BCE9-ECDA9EB85C15}" dt="2026-07-16T12:12:58.423" v="1948" actId="20577"/>
          <ac:spMkLst>
            <pc:docMk/>
            <pc:sldMk cId="897242478" sldId="4069"/>
            <ac:spMk id="38" creationId="{4FC6F949-79C2-6FE3-6101-4C5BEEE6A5F6}"/>
          </ac:spMkLst>
        </pc:spChg>
        <pc:grpChg chg="del">
          <ac:chgData name="Beatriz Rodríguez" userId="80b89af4-21a1-4575-9800-a2b5469108d2" providerId="ADAL" clId="{5ED6405D-957F-4DD6-BCE9-ECDA9EB85C15}" dt="2026-07-16T12:12:37.836" v="1900" actId="478"/>
          <ac:grpSpMkLst>
            <pc:docMk/>
            <pc:sldMk cId="897242478" sldId="4069"/>
            <ac:grpSpMk id="48" creationId="{F0DC174D-5C1C-18C1-70F3-EFBE498F397D}"/>
          </ac:grpSpMkLst>
        </pc:grpChg>
        <pc:picChg chg="add mod">
          <ac:chgData name="Beatriz Rodríguez" userId="80b89af4-21a1-4575-9800-a2b5469108d2" providerId="ADAL" clId="{5ED6405D-957F-4DD6-BCE9-ECDA9EB85C15}" dt="2026-07-16T12:24:27.583" v="1971" actId="1076"/>
          <ac:picMkLst>
            <pc:docMk/>
            <pc:sldMk cId="897242478" sldId="4069"/>
            <ac:picMk id="4" creationId="{4865C886-DE15-833A-7C86-33DFE74B157E}"/>
          </ac:picMkLst>
        </pc:picChg>
        <pc:picChg chg="add mod">
          <ac:chgData name="Beatriz Rodríguez" userId="80b89af4-21a1-4575-9800-a2b5469108d2" providerId="ADAL" clId="{5ED6405D-957F-4DD6-BCE9-ECDA9EB85C15}" dt="2026-07-16T12:23:13.130" v="1961" actId="1076"/>
          <ac:picMkLst>
            <pc:docMk/>
            <pc:sldMk cId="897242478" sldId="4069"/>
            <ac:picMk id="6" creationId="{3CAF6773-20A5-32F5-4EA9-E242F5BFE5A7}"/>
          </ac:picMkLst>
        </pc:picChg>
      </pc:sldChg>
      <pc:sldMasterChg chg="delSldLayout">
        <pc:chgData name="Beatriz Rodríguez" userId="80b89af4-21a1-4575-9800-a2b5469108d2" providerId="ADAL" clId="{5ED6405D-957F-4DD6-BCE9-ECDA9EB85C15}" dt="2026-07-16T08:14:05.981" v="369" actId="47"/>
        <pc:sldMasterMkLst>
          <pc:docMk/>
          <pc:sldMasterMk cId="2078909408" sldId="2147483781"/>
        </pc:sldMasterMkLst>
        <pc:sldLayoutChg chg="del">
          <pc:chgData name="Beatriz Rodríguez" userId="80b89af4-21a1-4575-9800-a2b5469108d2" providerId="ADAL" clId="{5ED6405D-957F-4DD6-BCE9-ECDA9EB85C15}" dt="2026-07-16T08:14:05.981" v="369" actId="47"/>
          <pc:sldLayoutMkLst>
            <pc:docMk/>
            <pc:sldMasterMk cId="2078909408" sldId="2147483781"/>
            <pc:sldLayoutMk cId="3666254853" sldId="2147483805"/>
          </pc:sldLayoutMkLst>
        </pc:sldLayoutChg>
      </pc:sldMasterChg>
      <pc:sldMasterChg chg="delSldLayout">
        <pc:chgData name="Beatriz Rodríguez" userId="80b89af4-21a1-4575-9800-a2b5469108d2" providerId="ADAL" clId="{5ED6405D-957F-4DD6-BCE9-ECDA9EB85C15}" dt="2026-07-16T11:02:40.635" v="1822" actId="47"/>
        <pc:sldMasterMkLst>
          <pc:docMk/>
          <pc:sldMasterMk cId="2316002501" sldId="2147483806"/>
        </pc:sldMasterMkLst>
        <pc:sldLayoutChg chg="del">
          <pc:chgData name="Beatriz Rodríguez" userId="80b89af4-21a1-4575-9800-a2b5469108d2" providerId="ADAL" clId="{5ED6405D-957F-4DD6-BCE9-ECDA9EB85C15}" dt="2026-07-16T11:02:40.635" v="1822" actId="47"/>
          <pc:sldLayoutMkLst>
            <pc:docMk/>
            <pc:sldMasterMk cId="2316002501" sldId="2147483806"/>
            <pc:sldLayoutMk cId="1980427427" sldId="2147483821"/>
          </pc:sldLayoutMkLst>
        </pc:sldLayoutChg>
      </pc:sldMasterChg>
    </pc:docChg>
  </pc:docChgLst>
  <pc:docChgLst>
    <pc:chgData name="David Salaberri" userId="28c0098a-b2e5-4ed9-a2cb-f2519c81da19" providerId="ADAL" clId="{90FF6BC4-5539-4DCA-9BD0-36F8B72FF6E5}"/>
    <pc:docChg chg="undo custSel addSld delSld modSld sldOrd">
      <pc:chgData name="David Salaberri" userId="28c0098a-b2e5-4ed9-a2cb-f2519c81da19" providerId="ADAL" clId="{90FF6BC4-5539-4DCA-9BD0-36F8B72FF6E5}" dt="2026-07-16T12:05:31.850" v="725" actId="1076"/>
      <pc:docMkLst>
        <pc:docMk/>
      </pc:docMkLst>
      <pc:sldChg chg="modSp mod">
        <pc:chgData name="David Salaberri" userId="28c0098a-b2e5-4ed9-a2cb-f2519c81da19" providerId="ADAL" clId="{90FF6BC4-5539-4DCA-9BD0-36F8B72FF6E5}" dt="2026-07-16T10:55:34.762" v="563" actId="20577"/>
        <pc:sldMkLst>
          <pc:docMk/>
          <pc:sldMk cId="236371545" sldId="257"/>
        </pc:sldMkLst>
        <pc:spChg chg="mod">
          <ac:chgData name="David Salaberri" userId="28c0098a-b2e5-4ed9-a2cb-f2519c81da19" providerId="ADAL" clId="{90FF6BC4-5539-4DCA-9BD0-36F8B72FF6E5}" dt="2026-07-16T10:55:34.762" v="563" actId="20577"/>
          <ac:spMkLst>
            <pc:docMk/>
            <pc:sldMk cId="236371545" sldId="257"/>
            <ac:spMk id="10" creationId="{9FF702DD-36CF-4047-A8DE-4E444A9379AC}"/>
          </ac:spMkLst>
        </pc:spChg>
      </pc:sldChg>
      <pc:sldChg chg="addSp delSp modSp mod ord">
        <pc:chgData name="David Salaberri" userId="28c0098a-b2e5-4ed9-a2cb-f2519c81da19" providerId="ADAL" clId="{90FF6BC4-5539-4DCA-9BD0-36F8B72FF6E5}" dt="2026-07-16T12:05:31.850" v="725" actId="1076"/>
        <pc:sldMkLst>
          <pc:docMk/>
          <pc:sldMk cId="3049226497" sldId="281"/>
        </pc:sldMkLst>
        <pc:grpChg chg="del">
          <ac:chgData name="David Salaberri" userId="28c0098a-b2e5-4ed9-a2cb-f2519c81da19" providerId="ADAL" clId="{90FF6BC4-5539-4DCA-9BD0-36F8B72FF6E5}" dt="2026-07-16T09:24:39.741" v="3" actId="165"/>
          <ac:grpSpMkLst>
            <pc:docMk/>
            <pc:sldMk cId="3049226497" sldId="281"/>
            <ac:grpSpMk id="2" creationId="{4CC97C09-4AF8-BECB-0574-909F396528EF}"/>
          </ac:grpSpMkLst>
        </pc:grpChg>
        <pc:grpChg chg="mod">
          <ac:chgData name="David Salaberri" userId="28c0098a-b2e5-4ed9-a2cb-f2519c81da19" providerId="ADAL" clId="{90FF6BC4-5539-4DCA-9BD0-36F8B72FF6E5}" dt="2026-07-16T09:28:06.002" v="21" actId="164"/>
          <ac:grpSpMkLst>
            <pc:docMk/>
            <pc:sldMk cId="3049226497" sldId="281"/>
            <ac:grpSpMk id="3" creationId="{C1434CA6-11F4-BBD1-69BF-4610C6EE1E98}"/>
          </ac:grpSpMkLst>
        </pc:grpChg>
        <pc:grpChg chg="del">
          <ac:chgData name="David Salaberri" userId="28c0098a-b2e5-4ed9-a2cb-f2519c81da19" providerId="ADAL" clId="{90FF6BC4-5539-4DCA-9BD0-36F8B72FF6E5}" dt="2026-07-16T09:24:43.201" v="4" actId="165"/>
          <ac:grpSpMkLst>
            <pc:docMk/>
            <pc:sldMk cId="3049226497" sldId="281"/>
            <ac:grpSpMk id="5" creationId="{7BA688FC-C1F0-D886-8537-CA53FC9BEE19}"/>
          </ac:grpSpMkLst>
        </pc:grpChg>
        <pc:grpChg chg="add del mod">
          <ac:chgData name="David Salaberri" userId="28c0098a-b2e5-4ed9-a2cb-f2519c81da19" providerId="ADAL" clId="{90FF6BC4-5539-4DCA-9BD0-36F8B72FF6E5}" dt="2026-07-16T12:05:01.202" v="718" actId="165"/>
          <ac:grpSpMkLst>
            <pc:docMk/>
            <pc:sldMk cId="3049226497" sldId="281"/>
            <ac:grpSpMk id="7" creationId="{763B7C80-D8EE-419D-272A-2EC495BE6888}"/>
          </ac:grpSpMkLst>
        </pc:grpChg>
        <pc:grpChg chg="mod">
          <ac:chgData name="David Salaberri" userId="28c0098a-b2e5-4ed9-a2cb-f2519c81da19" providerId="ADAL" clId="{90FF6BC4-5539-4DCA-9BD0-36F8B72FF6E5}" dt="2026-07-16T09:28:06.002" v="21" actId="164"/>
          <ac:grpSpMkLst>
            <pc:docMk/>
            <pc:sldMk cId="3049226497" sldId="281"/>
            <ac:grpSpMk id="8" creationId="{ED1F908A-615B-CFF8-1CBB-DAD8B5C4472F}"/>
          </ac:grpSpMkLst>
        </pc:grpChg>
        <pc:grpChg chg="add mod">
          <ac:chgData name="David Salaberri" userId="28c0098a-b2e5-4ed9-a2cb-f2519c81da19" providerId="ADAL" clId="{90FF6BC4-5539-4DCA-9BD0-36F8B72FF6E5}" dt="2026-07-16T09:28:06.002" v="21" actId="164"/>
          <ac:grpSpMkLst>
            <pc:docMk/>
            <pc:sldMk cId="3049226497" sldId="281"/>
            <ac:grpSpMk id="9" creationId="{F5713505-5BA8-1E1E-C0A8-35A64B268B2B}"/>
          </ac:grpSpMkLst>
        </pc:grpChg>
        <pc:grpChg chg="add mod">
          <ac:chgData name="David Salaberri" userId="28c0098a-b2e5-4ed9-a2cb-f2519c81da19" providerId="ADAL" clId="{90FF6BC4-5539-4DCA-9BD0-36F8B72FF6E5}" dt="2026-07-16T09:28:06.002" v="21" actId="164"/>
          <ac:grpSpMkLst>
            <pc:docMk/>
            <pc:sldMk cId="3049226497" sldId="281"/>
            <ac:grpSpMk id="10" creationId="{95206A39-A7B3-6BFC-66A0-1F174EBF81F5}"/>
          </ac:grpSpMkLst>
        </pc:grpChg>
        <pc:picChg chg="add mod topLvl modCrop">
          <ac:chgData name="David Salaberri" userId="28c0098a-b2e5-4ed9-a2cb-f2519c81da19" providerId="ADAL" clId="{90FF6BC4-5539-4DCA-9BD0-36F8B72FF6E5}" dt="2026-07-16T12:05:28.073" v="724" actId="1076"/>
          <ac:picMkLst>
            <pc:docMk/>
            <pc:sldMk cId="3049226497" sldId="281"/>
            <ac:picMk id="4" creationId="{02D942F7-50CD-1A48-0198-5D652EBCB5EA}"/>
          </ac:picMkLst>
        </pc:picChg>
        <pc:picChg chg="mod topLvl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11" creationId="{1A2C813B-9686-4020-9B7F-0ADFE035B97C}"/>
          </ac:picMkLst>
        </pc:picChg>
        <pc:picChg chg="mod topLvl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14" creationId="{A37E40C9-CDE1-E201-61D4-48322D37781A}"/>
          </ac:picMkLst>
        </pc:picChg>
        <pc:picChg chg="mod topLvl">
          <ac:chgData name="David Salaberri" userId="28c0098a-b2e5-4ed9-a2cb-f2519c81da19" providerId="ADAL" clId="{90FF6BC4-5539-4DCA-9BD0-36F8B72FF6E5}" dt="2026-07-16T12:05:01.202" v="718" actId="165"/>
          <ac:picMkLst>
            <pc:docMk/>
            <pc:sldMk cId="3049226497" sldId="281"/>
            <ac:picMk id="15" creationId="{E733304B-A233-B314-5A6E-46FFC9CF38BB}"/>
          </ac:picMkLst>
        </pc:picChg>
        <pc:picChg chg="mod topLvl">
          <ac:chgData name="David Salaberri" userId="28c0098a-b2e5-4ed9-a2cb-f2519c81da19" providerId="ADAL" clId="{90FF6BC4-5539-4DCA-9BD0-36F8B72FF6E5}" dt="2026-07-16T12:05:31.850" v="725" actId="1076"/>
          <ac:picMkLst>
            <pc:docMk/>
            <pc:sldMk cId="3049226497" sldId="281"/>
            <ac:picMk id="16" creationId="{35DD9364-22BA-557D-E45C-0CC4F4B6455B}"/>
          </ac:picMkLst>
        </pc:picChg>
        <pc:picChg chg="del mod topLvl">
          <ac:chgData name="David Salaberri" userId="28c0098a-b2e5-4ed9-a2cb-f2519c81da19" providerId="ADAL" clId="{90FF6BC4-5539-4DCA-9BD0-36F8B72FF6E5}" dt="2026-07-16T09:26:24.522" v="6" actId="478"/>
          <ac:picMkLst>
            <pc:docMk/>
            <pc:sldMk cId="3049226497" sldId="281"/>
            <ac:picMk id="17" creationId="{756EA743-B91D-EAC6-432F-1C701C2954E7}"/>
          </ac:picMkLst>
        </pc:picChg>
        <pc:picChg chg="mod topLvl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18" creationId="{A2820993-C2F7-E977-766F-049B9DE55D8F}"/>
          </ac:picMkLst>
        </pc:picChg>
        <pc:picChg chg="del mod topLvl">
          <ac:chgData name="David Salaberri" userId="28c0098a-b2e5-4ed9-a2cb-f2519c81da19" providerId="ADAL" clId="{90FF6BC4-5539-4DCA-9BD0-36F8B72FF6E5}" dt="2026-07-16T09:26:42.472" v="8" actId="478"/>
          <ac:picMkLst>
            <pc:docMk/>
            <pc:sldMk cId="3049226497" sldId="281"/>
            <ac:picMk id="19" creationId="{183D5620-9029-F4CA-8CD6-6833AC4455C2}"/>
          </ac:picMkLst>
        </pc:picChg>
        <pc:picChg chg="mod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21" creationId="{B5654C76-780A-391D-02A8-73ACDA1DF54C}"/>
          </ac:picMkLst>
        </pc:picChg>
        <pc:picChg chg="mod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22" creationId="{C6D0D94C-345A-DBDB-AFBF-0362ECD477E5}"/>
          </ac:picMkLst>
        </pc:picChg>
        <pc:picChg chg="mod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24" creationId="{6877E5EB-B294-4D4E-3EDA-734ACE303F5E}"/>
          </ac:picMkLst>
        </pc:picChg>
        <pc:picChg chg="mod topLvl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27" creationId="{8AE66068-95AF-7532-16C1-21D019043823}"/>
          </ac:picMkLst>
        </pc:picChg>
        <pc:picChg chg="mod">
          <ac:chgData name="David Salaberri" userId="28c0098a-b2e5-4ed9-a2cb-f2519c81da19" providerId="ADAL" clId="{90FF6BC4-5539-4DCA-9BD0-36F8B72FF6E5}" dt="2026-07-16T12:04:45.613" v="715" actId="165"/>
          <ac:picMkLst>
            <pc:docMk/>
            <pc:sldMk cId="3049226497" sldId="281"/>
            <ac:picMk id="28" creationId="{BB1AB107-AA8F-E954-406D-B98DCF078F62}"/>
          </ac:picMkLst>
        </pc:picChg>
        <pc:picChg chg="add del mod">
          <ac:chgData name="David Salaberri" userId="28c0098a-b2e5-4ed9-a2cb-f2519c81da19" providerId="ADAL" clId="{90FF6BC4-5539-4DCA-9BD0-36F8B72FF6E5}" dt="2026-07-16T10:56:32.051" v="567" actId="478"/>
          <ac:picMkLst>
            <pc:docMk/>
            <pc:sldMk cId="3049226497" sldId="281"/>
            <ac:picMk id="29" creationId="{40BFF58B-A8F0-6D15-C3C3-D5D41001A034}"/>
          </ac:picMkLst>
        </pc:picChg>
        <pc:picChg chg="add mod">
          <ac:chgData name="David Salaberri" userId="28c0098a-b2e5-4ed9-a2cb-f2519c81da19" providerId="ADAL" clId="{90FF6BC4-5539-4DCA-9BD0-36F8B72FF6E5}" dt="2026-07-16T12:05:19.320" v="723" actId="1076"/>
          <ac:picMkLst>
            <pc:docMk/>
            <pc:sldMk cId="3049226497" sldId="281"/>
            <ac:picMk id="31" creationId="{2F6CCED2-7B6D-4F94-96F1-083AC89FE585}"/>
          </ac:picMkLst>
        </pc:picChg>
      </pc:sldChg>
      <pc:sldChg chg="modSp add mod">
        <pc:chgData name="David Salaberri" userId="28c0098a-b2e5-4ed9-a2cb-f2519c81da19" providerId="ADAL" clId="{90FF6BC4-5539-4DCA-9BD0-36F8B72FF6E5}" dt="2026-07-16T11:49:02.529" v="680" actId="1076"/>
        <pc:sldMkLst>
          <pc:docMk/>
          <pc:sldMk cId="2506826475" sldId="283"/>
        </pc:sldMkLst>
        <pc:spChg chg="mod">
          <ac:chgData name="David Salaberri" userId="28c0098a-b2e5-4ed9-a2cb-f2519c81da19" providerId="ADAL" clId="{90FF6BC4-5539-4DCA-9BD0-36F8B72FF6E5}" dt="2026-07-16T11:48:55.239" v="678" actId="1076"/>
          <ac:spMkLst>
            <pc:docMk/>
            <pc:sldMk cId="2506826475" sldId="283"/>
            <ac:spMk id="13" creationId="{8FA3A46F-57E2-E3C8-F507-CC02A9ADB54B}"/>
          </ac:spMkLst>
        </pc:spChg>
        <pc:spChg chg="mod">
          <ac:chgData name="David Salaberri" userId="28c0098a-b2e5-4ed9-a2cb-f2519c81da19" providerId="ADAL" clId="{90FF6BC4-5539-4DCA-9BD0-36F8B72FF6E5}" dt="2026-07-16T11:48:57.630" v="679" actId="1076"/>
          <ac:spMkLst>
            <pc:docMk/>
            <pc:sldMk cId="2506826475" sldId="283"/>
            <ac:spMk id="14" creationId="{910BDE5E-6A5F-109D-5F5F-4C919B28D0A2}"/>
          </ac:spMkLst>
        </pc:spChg>
        <pc:spChg chg="mod">
          <ac:chgData name="David Salaberri" userId="28c0098a-b2e5-4ed9-a2cb-f2519c81da19" providerId="ADAL" clId="{90FF6BC4-5539-4DCA-9BD0-36F8B72FF6E5}" dt="2026-07-16T11:49:02.529" v="680" actId="1076"/>
          <ac:spMkLst>
            <pc:docMk/>
            <pc:sldMk cId="2506826475" sldId="283"/>
            <ac:spMk id="15" creationId="{E4CB7551-4D5C-E8BB-2511-9D7167ABB9B4}"/>
          </ac:spMkLst>
        </pc:spChg>
        <pc:grpChg chg="mod">
          <ac:chgData name="David Salaberri" userId="28c0098a-b2e5-4ed9-a2cb-f2519c81da19" providerId="ADAL" clId="{90FF6BC4-5539-4DCA-9BD0-36F8B72FF6E5}" dt="2026-07-16T11:48:50.786" v="677" actId="1076"/>
          <ac:grpSpMkLst>
            <pc:docMk/>
            <pc:sldMk cId="2506826475" sldId="283"/>
            <ac:grpSpMk id="16" creationId="{2D8F2ADE-D81C-DDBF-2D91-6F469B2E7785}"/>
          </ac:grpSpMkLst>
        </pc:grpChg>
      </pc:sldChg>
      <pc:sldChg chg="addSp delSp modSp add mod">
        <pc:chgData name="David Salaberri" userId="28c0098a-b2e5-4ed9-a2cb-f2519c81da19" providerId="ADAL" clId="{90FF6BC4-5539-4DCA-9BD0-36F8B72FF6E5}" dt="2026-07-16T11:02:43.053" v="590" actId="20577"/>
        <pc:sldMkLst>
          <pc:docMk/>
          <pc:sldMk cId="1163576630" sldId="284"/>
        </pc:sldMkLst>
        <pc:spChg chg="mod">
          <ac:chgData name="David Salaberri" userId="28c0098a-b2e5-4ed9-a2cb-f2519c81da19" providerId="ADAL" clId="{90FF6BC4-5539-4DCA-9BD0-36F8B72FF6E5}" dt="2026-07-16T10:25:38.885" v="298" actId="14100"/>
          <ac:spMkLst>
            <pc:docMk/>
            <pc:sldMk cId="1163576630" sldId="284"/>
            <ac:spMk id="2" creationId="{9EAFADA5-22D8-36EE-B2B6-2C2678ACB7C6}"/>
          </ac:spMkLst>
        </pc:spChg>
        <pc:spChg chg="mod">
          <ac:chgData name="David Salaberri" userId="28c0098a-b2e5-4ed9-a2cb-f2519c81da19" providerId="ADAL" clId="{90FF6BC4-5539-4DCA-9BD0-36F8B72FF6E5}" dt="2026-07-16T10:25:13.440" v="293" actId="20577"/>
          <ac:spMkLst>
            <pc:docMk/>
            <pc:sldMk cId="1163576630" sldId="284"/>
            <ac:spMk id="3" creationId="{CBBAB877-F25F-2D5B-C43E-42A9D5D16698}"/>
          </ac:spMkLst>
        </pc:spChg>
        <pc:spChg chg="del">
          <ac:chgData name="David Salaberri" userId="28c0098a-b2e5-4ed9-a2cb-f2519c81da19" providerId="ADAL" clId="{90FF6BC4-5539-4DCA-9BD0-36F8B72FF6E5}" dt="2026-07-16T10:24:44.870" v="278" actId="478"/>
          <ac:spMkLst>
            <pc:docMk/>
            <pc:sldMk cId="1163576630" sldId="284"/>
            <ac:spMk id="5" creationId="{2358EF37-8091-E8AD-16CB-BB2032DD9DCF}"/>
          </ac:spMkLst>
        </pc:spChg>
        <pc:spChg chg="mod">
          <ac:chgData name="David Salaberri" userId="28c0098a-b2e5-4ed9-a2cb-f2519c81da19" providerId="ADAL" clId="{90FF6BC4-5539-4DCA-9BD0-36F8B72FF6E5}" dt="2026-07-16T10:25:36.235" v="297" actId="14100"/>
          <ac:spMkLst>
            <pc:docMk/>
            <pc:sldMk cId="1163576630" sldId="284"/>
            <ac:spMk id="6" creationId="{04FE7A9B-0622-23FB-F9E1-88EB1C0AD146}"/>
          </ac:spMkLst>
        </pc:spChg>
        <pc:spChg chg="add mod">
          <ac:chgData name="David Salaberri" userId="28c0098a-b2e5-4ed9-a2cb-f2519c81da19" providerId="ADAL" clId="{90FF6BC4-5539-4DCA-9BD0-36F8B72FF6E5}" dt="2026-07-16T11:02:43.053" v="590" actId="20577"/>
          <ac:spMkLst>
            <pc:docMk/>
            <pc:sldMk cId="1163576630" sldId="284"/>
            <ac:spMk id="10" creationId="{B369A751-7BBA-2CBB-27AD-FE2BCDCAF6DF}"/>
          </ac:spMkLst>
        </pc:spChg>
      </pc:sldChg>
      <pc:sldChg chg="add">
        <pc:chgData name="David Salaberri" userId="28c0098a-b2e5-4ed9-a2cb-f2519c81da19" providerId="ADAL" clId="{90FF6BC4-5539-4DCA-9BD0-36F8B72FF6E5}" dt="2026-07-16T10:02:58.318" v="126"/>
        <pc:sldMkLst>
          <pc:docMk/>
          <pc:sldMk cId="1198655560" sldId="347"/>
        </pc:sldMkLst>
      </pc:sldChg>
      <pc:sldChg chg="modSp mod">
        <pc:chgData name="David Salaberri" userId="28c0098a-b2e5-4ed9-a2cb-f2519c81da19" providerId="ADAL" clId="{90FF6BC4-5539-4DCA-9BD0-36F8B72FF6E5}" dt="2026-07-16T09:50:16.471" v="23" actId="20577"/>
        <pc:sldMkLst>
          <pc:docMk/>
          <pc:sldMk cId="1445756094" sldId="802"/>
        </pc:sldMkLst>
        <pc:spChg chg="mod">
          <ac:chgData name="David Salaberri" userId="28c0098a-b2e5-4ed9-a2cb-f2519c81da19" providerId="ADAL" clId="{90FF6BC4-5539-4DCA-9BD0-36F8B72FF6E5}" dt="2026-07-16T09:50:16.471" v="23" actId="20577"/>
          <ac:spMkLst>
            <pc:docMk/>
            <pc:sldMk cId="1445756094" sldId="802"/>
            <ac:spMk id="10" creationId="{394A5C92-628D-4CBF-9E69-B40BD5DADD38}"/>
          </ac:spMkLst>
        </pc:spChg>
      </pc:sldChg>
      <pc:sldChg chg="ord">
        <pc:chgData name="David Salaberri" userId="28c0098a-b2e5-4ed9-a2cb-f2519c81da19" providerId="ADAL" clId="{90FF6BC4-5539-4DCA-9BD0-36F8B72FF6E5}" dt="2026-07-16T12:00:52.100" v="709"/>
        <pc:sldMkLst>
          <pc:docMk/>
          <pc:sldMk cId="4135291052" sldId="830"/>
        </pc:sldMkLst>
      </pc:sldChg>
      <pc:sldChg chg="del">
        <pc:chgData name="David Salaberri" userId="28c0098a-b2e5-4ed9-a2cb-f2519c81da19" providerId="ADAL" clId="{90FF6BC4-5539-4DCA-9BD0-36F8B72FF6E5}" dt="2026-07-16T11:58:47.469" v="707" actId="47"/>
        <pc:sldMkLst>
          <pc:docMk/>
          <pc:sldMk cId="323287602" sldId="858"/>
        </pc:sldMkLst>
      </pc:sldChg>
      <pc:sldChg chg="addSp delSp modSp mod">
        <pc:chgData name="David Salaberri" userId="28c0098a-b2e5-4ed9-a2cb-f2519c81da19" providerId="ADAL" clId="{90FF6BC4-5539-4DCA-9BD0-36F8B72FF6E5}" dt="2026-07-16T11:35:12.093" v="644" actId="1076"/>
        <pc:sldMkLst>
          <pc:docMk/>
          <pc:sldMk cId="4207752200" sldId="859"/>
        </pc:sldMkLst>
        <pc:spChg chg="add del">
          <ac:chgData name="David Salaberri" userId="28c0098a-b2e5-4ed9-a2cb-f2519c81da19" providerId="ADAL" clId="{90FF6BC4-5539-4DCA-9BD0-36F8B72FF6E5}" dt="2026-07-16T11:33:22.046" v="598" actId="22"/>
          <ac:spMkLst>
            <pc:docMk/>
            <pc:sldMk cId="4207752200" sldId="859"/>
            <ac:spMk id="3" creationId="{C4F92356-F8E6-077F-3833-E2DA84D8ECB8}"/>
          </ac:spMkLst>
        </pc:spChg>
        <pc:spChg chg="add mod">
          <ac:chgData name="David Salaberri" userId="28c0098a-b2e5-4ed9-a2cb-f2519c81da19" providerId="ADAL" clId="{90FF6BC4-5539-4DCA-9BD0-36F8B72FF6E5}" dt="2026-07-16T11:35:12.093" v="644" actId="1076"/>
          <ac:spMkLst>
            <pc:docMk/>
            <pc:sldMk cId="4207752200" sldId="859"/>
            <ac:spMk id="7" creationId="{2F6CB5F1-8251-4436-3115-80824F11601D}"/>
          </ac:spMkLst>
        </pc:spChg>
        <pc:spChg chg="del mod">
          <ac:chgData name="David Salaberri" userId="28c0098a-b2e5-4ed9-a2cb-f2519c81da19" providerId="ADAL" clId="{90FF6BC4-5539-4DCA-9BD0-36F8B72FF6E5}" dt="2026-07-16T11:33:19.617" v="596" actId="478"/>
          <ac:spMkLst>
            <pc:docMk/>
            <pc:sldMk cId="4207752200" sldId="859"/>
            <ac:spMk id="29" creationId="{9E7ABB97-C8B2-52C9-68C0-F03127A6E604}"/>
          </ac:spMkLst>
        </pc:spChg>
        <pc:spChg chg="del mod">
          <ac:chgData name="David Salaberri" userId="28c0098a-b2e5-4ed9-a2cb-f2519c81da19" providerId="ADAL" clId="{90FF6BC4-5539-4DCA-9BD0-36F8B72FF6E5}" dt="2026-07-16T11:33:41.084" v="603" actId="478"/>
          <ac:spMkLst>
            <pc:docMk/>
            <pc:sldMk cId="4207752200" sldId="859"/>
            <ac:spMk id="33" creationId="{0331B76E-A416-6E45-A476-DF197966F4C4}"/>
          </ac:spMkLst>
        </pc:spChg>
        <pc:picChg chg="add mod">
          <ac:chgData name="David Salaberri" userId="28c0098a-b2e5-4ed9-a2cb-f2519c81da19" providerId="ADAL" clId="{90FF6BC4-5539-4DCA-9BD0-36F8B72FF6E5}" dt="2026-07-16T11:34:57.710" v="640" actId="1076"/>
          <ac:picMkLst>
            <pc:docMk/>
            <pc:sldMk cId="4207752200" sldId="859"/>
            <ac:picMk id="5" creationId="{65B30AAA-9B10-3989-67DD-CDEAAF192A8E}"/>
          </ac:picMkLst>
        </pc:picChg>
        <pc:picChg chg="del mod">
          <ac:chgData name="David Salaberri" userId="28c0098a-b2e5-4ed9-a2cb-f2519c81da19" providerId="ADAL" clId="{90FF6BC4-5539-4DCA-9BD0-36F8B72FF6E5}" dt="2026-07-16T11:33:18.604" v="595" actId="478"/>
          <ac:picMkLst>
            <pc:docMk/>
            <pc:sldMk cId="4207752200" sldId="859"/>
            <ac:picMk id="31" creationId="{46A584B1-2574-2DDA-2E35-D6FE8C62E055}"/>
          </ac:picMkLst>
        </pc:picChg>
      </pc:sldChg>
      <pc:sldChg chg="del">
        <pc:chgData name="David Salaberri" userId="28c0098a-b2e5-4ed9-a2cb-f2519c81da19" providerId="ADAL" clId="{90FF6BC4-5539-4DCA-9BD0-36F8B72FF6E5}" dt="2026-07-16T11:35:15.295" v="645" actId="47"/>
        <pc:sldMkLst>
          <pc:docMk/>
          <pc:sldMk cId="1362239841" sldId="860"/>
        </pc:sldMkLst>
      </pc:sldChg>
      <pc:sldChg chg="addSp delSp modSp add del mod">
        <pc:chgData name="David Salaberri" userId="28c0098a-b2e5-4ed9-a2cb-f2519c81da19" providerId="ADAL" clId="{90FF6BC4-5539-4DCA-9BD0-36F8B72FF6E5}" dt="2026-07-16T10:00:13.726" v="122" actId="47"/>
        <pc:sldMkLst>
          <pc:docMk/>
          <pc:sldMk cId="3362476295" sldId="2009"/>
        </pc:sldMkLst>
        <pc:spChg chg="add mod">
          <ac:chgData name="David Salaberri" userId="28c0098a-b2e5-4ed9-a2cb-f2519c81da19" providerId="ADAL" clId="{90FF6BC4-5539-4DCA-9BD0-36F8B72FF6E5}" dt="2026-07-16T09:57:02.737" v="121" actId="1076"/>
          <ac:spMkLst>
            <pc:docMk/>
            <pc:sldMk cId="3362476295" sldId="2009"/>
            <ac:spMk id="5" creationId="{E2070CBA-9B36-31ED-1185-90D5116B088C}"/>
          </ac:spMkLst>
        </pc:spChg>
        <pc:spChg chg="mod">
          <ac:chgData name="David Salaberri" userId="28c0098a-b2e5-4ed9-a2cb-f2519c81da19" providerId="ADAL" clId="{90FF6BC4-5539-4DCA-9BD0-36F8B72FF6E5}" dt="2026-07-16T09:52:31.952" v="115" actId="20577"/>
          <ac:spMkLst>
            <pc:docMk/>
            <pc:sldMk cId="3362476295" sldId="2009"/>
            <ac:spMk id="12" creationId="{69D57E58-C88F-5B66-62BB-3B6099F3E3A9}"/>
          </ac:spMkLst>
        </pc:spChg>
        <pc:spChg chg="mod">
          <ac:chgData name="David Salaberri" userId="28c0098a-b2e5-4ed9-a2cb-f2519c81da19" providerId="ADAL" clId="{90FF6BC4-5539-4DCA-9BD0-36F8B72FF6E5}" dt="2026-07-16T09:52:14.176" v="90" actId="20577"/>
          <ac:spMkLst>
            <pc:docMk/>
            <pc:sldMk cId="3362476295" sldId="2009"/>
            <ac:spMk id="13" creationId="{C22155ED-FCB3-5AC7-CA1A-AE3D248A0758}"/>
          </ac:spMkLst>
        </pc:spChg>
        <pc:grpChg chg="del">
          <ac:chgData name="David Salaberri" userId="28c0098a-b2e5-4ed9-a2cb-f2519c81da19" providerId="ADAL" clId="{90FF6BC4-5539-4DCA-9BD0-36F8B72FF6E5}" dt="2026-07-16T09:56:35.851" v="116" actId="478"/>
          <ac:grpSpMkLst>
            <pc:docMk/>
            <pc:sldMk cId="3362476295" sldId="2009"/>
            <ac:grpSpMk id="10" creationId="{683BBFF5-028D-1A67-1EF4-E377CFF6082A}"/>
          </ac:grpSpMkLst>
        </pc:grpChg>
      </pc:sldChg>
      <pc:sldChg chg="addSp delSp modSp add mod ord">
        <pc:chgData name="David Salaberri" userId="28c0098a-b2e5-4ed9-a2cb-f2519c81da19" providerId="ADAL" clId="{90FF6BC4-5539-4DCA-9BD0-36F8B72FF6E5}" dt="2026-07-16T10:14:44.671" v="160" actId="164"/>
        <pc:sldMkLst>
          <pc:docMk/>
          <pc:sldMk cId="1349106481" sldId="4044"/>
        </pc:sldMkLst>
        <pc:spChg chg="mod">
          <ac:chgData name="David Salaberri" userId="28c0098a-b2e5-4ed9-a2cb-f2519c81da19" providerId="ADAL" clId="{90FF6BC4-5539-4DCA-9BD0-36F8B72FF6E5}" dt="2026-07-16T10:14:27.872" v="158" actId="164"/>
          <ac:spMkLst>
            <pc:docMk/>
            <pc:sldMk cId="1349106481" sldId="4044"/>
            <ac:spMk id="4" creationId="{6F03E124-B72E-05C8-0145-924F3E2ABBCA}"/>
          </ac:spMkLst>
        </pc:spChg>
        <pc:spChg chg="add del">
          <ac:chgData name="David Salaberri" userId="28c0098a-b2e5-4ed9-a2cb-f2519c81da19" providerId="ADAL" clId="{90FF6BC4-5539-4DCA-9BD0-36F8B72FF6E5}" dt="2026-07-16T10:13:31.817" v="154" actId="478"/>
          <ac:spMkLst>
            <pc:docMk/>
            <pc:sldMk cId="1349106481" sldId="4044"/>
            <ac:spMk id="8" creationId="{0C2ED103-9C45-242E-CFD1-6B4476ACFA5D}"/>
          </ac:spMkLst>
        </pc:spChg>
        <pc:spChg chg="mod">
          <ac:chgData name="David Salaberri" userId="28c0098a-b2e5-4ed9-a2cb-f2519c81da19" providerId="ADAL" clId="{90FF6BC4-5539-4DCA-9BD0-36F8B72FF6E5}" dt="2026-07-16T10:14:27.872" v="158" actId="164"/>
          <ac:spMkLst>
            <pc:docMk/>
            <pc:sldMk cId="1349106481" sldId="4044"/>
            <ac:spMk id="9" creationId="{E07073B8-7CDE-FB10-926F-7ED9031BDC3E}"/>
          </ac:spMkLst>
        </pc:spChg>
        <pc:spChg chg="mod">
          <ac:chgData name="David Salaberri" userId="28c0098a-b2e5-4ed9-a2cb-f2519c81da19" providerId="ADAL" clId="{90FF6BC4-5539-4DCA-9BD0-36F8B72FF6E5}" dt="2026-07-16T10:14:27.872" v="158" actId="164"/>
          <ac:spMkLst>
            <pc:docMk/>
            <pc:sldMk cId="1349106481" sldId="4044"/>
            <ac:spMk id="17" creationId="{B219BAEC-08BB-BC5A-512E-3E89F08792EC}"/>
          </ac:spMkLst>
        </pc:spChg>
        <pc:spChg chg="mod">
          <ac:chgData name="David Salaberri" userId="28c0098a-b2e5-4ed9-a2cb-f2519c81da19" providerId="ADAL" clId="{90FF6BC4-5539-4DCA-9BD0-36F8B72FF6E5}" dt="2026-07-16T10:14:36.189" v="159" actId="164"/>
          <ac:spMkLst>
            <pc:docMk/>
            <pc:sldMk cId="1349106481" sldId="4044"/>
            <ac:spMk id="27" creationId="{ED1D36D0-5879-2948-CFCF-C342A63C32B2}"/>
          </ac:spMkLst>
        </pc:spChg>
        <pc:spChg chg="mod">
          <ac:chgData name="David Salaberri" userId="28c0098a-b2e5-4ed9-a2cb-f2519c81da19" providerId="ADAL" clId="{90FF6BC4-5539-4DCA-9BD0-36F8B72FF6E5}" dt="2026-07-16T10:14:36.189" v="159" actId="164"/>
          <ac:spMkLst>
            <pc:docMk/>
            <pc:sldMk cId="1349106481" sldId="4044"/>
            <ac:spMk id="29" creationId="{F625924A-6A73-E3AC-20F2-8CA1FE9DC668}"/>
          </ac:spMkLst>
        </pc:spChg>
        <pc:spChg chg="mod">
          <ac:chgData name="David Salaberri" userId="28c0098a-b2e5-4ed9-a2cb-f2519c81da19" providerId="ADAL" clId="{90FF6BC4-5539-4DCA-9BD0-36F8B72FF6E5}" dt="2026-07-16T10:14:36.189" v="159" actId="164"/>
          <ac:spMkLst>
            <pc:docMk/>
            <pc:sldMk cId="1349106481" sldId="4044"/>
            <ac:spMk id="30" creationId="{805A15E7-8FEA-8847-7FE3-60F996E8BA4C}"/>
          </ac:spMkLst>
        </pc:spChg>
        <pc:spChg chg="mod">
          <ac:chgData name="David Salaberri" userId="28c0098a-b2e5-4ed9-a2cb-f2519c81da19" providerId="ADAL" clId="{90FF6BC4-5539-4DCA-9BD0-36F8B72FF6E5}" dt="2026-07-16T10:14:44.671" v="160" actId="164"/>
          <ac:spMkLst>
            <pc:docMk/>
            <pc:sldMk cId="1349106481" sldId="4044"/>
            <ac:spMk id="32" creationId="{2681D1E7-94B0-2D7D-8A86-BF614FD0203B}"/>
          </ac:spMkLst>
        </pc:spChg>
        <pc:spChg chg="mod">
          <ac:chgData name="David Salaberri" userId="28c0098a-b2e5-4ed9-a2cb-f2519c81da19" providerId="ADAL" clId="{90FF6BC4-5539-4DCA-9BD0-36F8B72FF6E5}" dt="2026-07-16T10:14:44.671" v="160" actId="164"/>
          <ac:spMkLst>
            <pc:docMk/>
            <pc:sldMk cId="1349106481" sldId="4044"/>
            <ac:spMk id="33" creationId="{1D30D8D0-D8A3-9D3B-1398-EF8B4B30C59F}"/>
          </ac:spMkLst>
        </pc:spChg>
        <pc:spChg chg="mod">
          <ac:chgData name="David Salaberri" userId="28c0098a-b2e5-4ed9-a2cb-f2519c81da19" providerId="ADAL" clId="{90FF6BC4-5539-4DCA-9BD0-36F8B72FF6E5}" dt="2026-07-16T10:14:44.671" v="160" actId="164"/>
          <ac:spMkLst>
            <pc:docMk/>
            <pc:sldMk cId="1349106481" sldId="4044"/>
            <ac:spMk id="35" creationId="{A932C58A-A893-B8FB-4D9F-87F44275FE5F}"/>
          </ac:spMkLst>
        </pc:spChg>
        <pc:spChg chg="mod">
          <ac:chgData name="David Salaberri" userId="28c0098a-b2e5-4ed9-a2cb-f2519c81da19" providerId="ADAL" clId="{90FF6BC4-5539-4DCA-9BD0-36F8B72FF6E5}" dt="2026-07-16T10:14:22.599" v="157" actId="164"/>
          <ac:spMkLst>
            <pc:docMk/>
            <pc:sldMk cId="1349106481" sldId="4044"/>
            <ac:spMk id="37" creationId="{38456044-398D-49DC-94D1-3061EC0F19FA}"/>
          </ac:spMkLst>
        </pc:spChg>
        <pc:spChg chg="mod">
          <ac:chgData name="David Salaberri" userId="28c0098a-b2e5-4ed9-a2cb-f2519c81da19" providerId="ADAL" clId="{90FF6BC4-5539-4DCA-9BD0-36F8B72FF6E5}" dt="2026-07-16T10:14:22.599" v="157" actId="164"/>
          <ac:spMkLst>
            <pc:docMk/>
            <pc:sldMk cId="1349106481" sldId="4044"/>
            <ac:spMk id="38" creationId="{B3179649-0E6C-74D5-97D6-197564822BA1}"/>
          </ac:spMkLst>
        </pc:spChg>
        <pc:spChg chg="mod">
          <ac:chgData name="David Salaberri" userId="28c0098a-b2e5-4ed9-a2cb-f2519c81da19" providerId="ADAL" clId="{90FF6BC4-5539-4DCA-9BD0-36F8B72FF6E5}" dt="2026-07-16T10:14:22.599" v="157" actId="164"/>
          <ac:spMkLst>
            <pc:docMk/>
            <pc:sldMk cId="1349106481" sldId="4044"/>
            <ac:spMk id="40" creationId="{B50B1BFB-6303-11A8-DC34-111A7F47CDF8}"/>
          </ac:spMkLst>
        </pc:spChg>
        <pc:grpChg chg="add mod">
          <ac:chgData name="David Salaberri" userId="28c0098a-b2e5-4ed9-a2cb-f2519c81da19" providerId="ADAL" clId="{90FF6BC4-5539-4DCA-9BD0-36F8B72FF6E5}" dt="2026-07-16T10:14:14.181" v="156" actId="164"/>
          <ac:grpSpMkLst>
            <pc:docMk/>
            <pc:sldMk cId="1349106481" sldId="4044"/>
            <ac:grpSpMk id="10" creationId="{0FCEB179-AE3D-9228-400C-940D08D29F03}"/>
          </ac:grpSpMkLst>
        </pc:grpChg>
        <pc:grpChg chg="add mod">
          <ac:chgData name="David Salaberri" userId="28c0098a-b2e5-4ed9-a2cb-f2519c81da19" providerId="ADAL" clId="{90FF6BC4-5539-4DCA-9BD0-36F8B72FF6E5}" dt="2026-07-16T10:14:22.599" v="157" actId="164"/>
          <ac:grpSpMkLst>
            <pc:docMk/>
            <pc:sldMk cId="1349106481" sldId="4044"/>
            <ac:grpSpMk id="11" creationId="{6AC00206-3D66-6BAC-0172-12082A131572}"/>
          </ac:grpSpMkLst>
        </pc:grpChg>
        <pc:grpChg chg="add mod">
          <ac:chgData name="David Salaberri" userId="28c0098a-b2e5-4ed9-a2cb-f2519c81da19" providerId="ADAL" clId="{90FF6BC4-5539-4DCA-9BD0-36F8B72FF6E5}" dt="2026-07-16T10:14:27.872" v="158" actId="164"/>
          <ac:grpSpMkLst>
            <pc:docMk/>
            <pc:sldMk cId="1349106481" sldId="4044"/>
            <ac:grpSpMk id="12" creationId="{D11DEFEF-DA32-DB00-36BE-E2CA1B1CB6C4}"/>
          </ac:grpSpMkLst>
        </pc:grpChg>
        <pc:grpChg chg="add mod">
          <ac:chgData name="David Salaberri" userId="28c0098a-b2e5-4ed9-a2cb-f2519c81da19" providerId="ADAL" clId="{90FF6BC4-5539-4DCA-9BD0-36F8B72FF6E5}" dt="2026-07-16T10:14:36.189" v="159" actId="164"/>
          <ac:grpSpMkLst>
            <pc:docMk/>
            <pc:sldMk cId="1349106481" sldId="4044"/>
            <ac:grpSpMk id="14" creationId="{1E57DB3F-8A73-9965-84E6-0793319D7478}"/>
          </ac:grpSpMkLst>
        </pc:grpChg>
        <pc:grpChg chg="add mod">
          <ac:chgData name="David Salaberri" userId="28c0098a-b2e5-4ed9-a2cb-f2519c81da19" providerId="ADAL" clId="{90FF6BC4-5539-4DCA-9BD0-36F8B72FF6E5}" dt="2026-07-16T10:14:44.671" v="160" actId="164"/>
          <ac:grpSpMkLst>
            <pc:docMk/>
            <pc:sldMk cId="1349106481" sldId="4044"/>
            <ac:grpSpMk id="15" creationId="{B64B6D1D-40D8-532F-A121-EFA267CA4D97}"/>
          </ac:grpSpMkLst>
        </pc:grpChg>
        <pc:picChg chg="add del">
          <ac:chgData name="David Salaberri" userId="28c0098a-b2e5-4ed9-a2cb-f2519c81da19" providerId="ADAL" clId="{90FF6BC4-5539-4DCA-9BD0-36F8B72FF6E5}" dt="2026-07-16T10:13:29.107" v="153" actId="478"/>
          <ac:picMkLst>
            <pc:docMk/>
            <pc:sldMk cId="1349106481" sldId="4044"/>
            <ac:picMk id="6" creationId="{DBC56C36-740E-8567-F660-FB1BA3EB932F}"/>
          </ac:picMkLst>
        </pc:picChg>
        <pc:cxnChg chg="mod">
          <ac:chgData name="David Salaberri" userId="28c0098a-b2e5-4ed9-a2cb-f2519c81da19" providerId="ADAL" clId="{90FF6BC4-5539-4DCA-9BD0-36F8B72FF6E5}" dt="2026-07-16T10:14:27.872" v="158" actId="164"/>
          <ac:cxnSpMkLst>
            <pc:docMk/>
            <pc:sldMk cId="1349106481" sldId="4044"/>
            <ac:cxnSpMk id="13" creationId="{166E1659-522F-1950-7B32-0A9B76B1B775}"/>
          </ac:cxnSpMkLst>
        </pc:cxnChg>
        <pc:cxnChg chg="mod">
          <ac:chgData name="David Salaberri" userId="28c0098a-b2e5-4ed9-a2cb-f2519c81da19" providerId="ADAL" clId="{90FF6BC4-5539-4DCA-9BD0-36F8B72FF6E5}" dt="2026-07-16T10:14:36.189" v="159" actId="164"/>
          <ac:cxnSpMkLst>
            <pc:docMk/>
            <pc:sldMk cId="1349106481" sldId="4044"/>
            <ac:cxnSpMk id="31" creationId="{D598462E-5CE4-E4E8-03EB-5722F332C075}"/>
          </ac:cxnSpMkLst>
        </pc:cxnChg>
        <pc:cxnChg chg="mod">
          <ac:chgData name="David Salaberri" userId="28c0098a-b2e5-4ed9-a2cb-f2519c81da19" providerId="ADAL" clId="{90FF6BC4-5539-4DCA-9BD0-36F8B72FF6E5}" dt="2026-07-16T10:14:44.671" v="160" actId="164"/>
          <ac:cxnSpMkLst>
            <pc:docMk/>
            <pc:sldMk cId="1349106481" sldId="4044"/>
            <ac:cxnSpMk id="34" creationId="{B975EFF9-0E06-4814-3B9C-A3B197949F7B}"/>
          </ac:cxnSpMkLst>
        </pc:cxnChg>
        <pc:cxnChg chg="mod">
          <ac:chgData name="David Salaberri" userId="28c0098a-b2e5-4ed9-a2cb-f2519c81da19" providerId="ADAL" clId="{90FF6BC4-5539-4DCA-9BD0-36F8B72FF6E5}" dt="2026-07-16T10:14:22.599" v="157" actId="164"/>
          <ac:cxnSpMkLst>
            <pc:docMk/>
            <pc:sldMk cId="1349106481" sldId="4044"/>
            <ac:cxnSpMk id="41" creationId="{18CB7A5D-E122-FCA8-A522-C9E40535BF34}"/>
          </ac:cxnSpMkLst>
        </pc:cxnChg>
      </pc:sldChg>
      <pc:sldChg chg="delSp add mod">
        <pc:chgData name="David Salaberri" userId="28c0098a-b2e5-4ed9-a2cb-f2519c81da19" providerId="ADAL" clId="{90FF6BC4-5539-4DCA-9BD0-36F8B72FF6E5}" dt="2026-07-16T10:04:25.074" v="129" actId="478"/>
        <pc:sldMkLst>
          <pc:docMk/>
          <pc:sldMk cId="4247028148" sldId="4047"/>
        </pc:sldMkLst>
        <pc:spChg chg="del">
          <ac:chgData name="David Salaberri" userId="28c0098a-b2e5-4ed9-a2cb-f2519c81da19" providerId="ADAL" clId="{90FF6BC4-5539-4DCA-9BD0-36F8B72FF6E5}" dt="2026-07-16T10:04:25.074" v="129" actId="478"/>
          <ac:spMkLst>
            <pc:docMk/>
            <pc:sldMk cId="4247028148" sldId="4047"/>
            <ac:spMk id="2" creationId="{383599F4-34E3-E2E4-FE50-D37924FC47A5}"/>
          </ac:spMkLst>
        </pc:spChg>
      </pc:sldChg>
      <pc:sldChg chg="modSp add mod">
        <pc:chgData name="David Salaberri" userId="28c0098a-b2e5-4ed9-a2cb-f2519c81da19" providerId="ADAL" clId="{90FF6BC4-5539-4DCA-9BD0-36F8B72FF6E5}" dt="2026-07-16T11:03:46.588" v="594" actId="14100"/>
        <pc:sldMkLst>
          <pc:docMk/>
          <pc:sldMk cId="1100750728" sldId="4054"/>
        </pc:sldMkLst>
        <pc:spChg chg="mod">
          <ac:chgData name="David Salaberri" userId="28c0098a-b2e5-4ed9-a2cb-f2519c81da19" providerId="ADAL" clId="{90FF6BC4-5539-4DCA-9BD0-36F8B72FF6E5}" dt="2026-07-16T10:38:06.975" v="378" actId="207"/>
          <ac:spMkLst>
            <pc:docMk/>
            <pc:sldMk cId="1100750728" sldId="4054"/>
            <ac:spMk id="3" creationId="{9CE931EE-DB93-EFC5-155B-118CEB5A424E}"/>
          </ac:spMkLst>
        </pc:spChg>
        <pc:spChg chg="mod">
          <ac:chgData name="David Salaberri" userId="28c0098a-b2e5-4ed9-a2cb-f2519c81da19" providerId="ADAL" clId="{90FF6BC4-5539-4DCA-9BD0-36F8B72FF6E5}" dt="2026-07-16T11:03:41.304" v="592" actId="14100"/>
          <ac:spMkLst>
            <pc:docMk/>
            <pc:sldMk cId="1100750728" sldId="4054"/>
            <ac:spMk id="6" creationId="{1E36B4D6-6D64-EA85-3B0C-DDFCCA342B03}"/>
          </ac:spMkLst>
        </pc:spChg>
        <pc:spChg chg="mod">
          <ac:chgData name="David Salaberri" userId="28c0098a-b2e5-4ed9-a2cb-f2519c81da19" providerId="ADAL" clId="{90FF6BC4-5539-4DCA-9BD0-36F8B72FF6E5}" dt="2026-07-16T11:03:44.109" v="593" actId="14100"/>
          <ac:spMkLst>
            <pc:docMk/>
            <pc:sldMk cId="1100750728" sldId="4054"/>
            <ac:spMk id="17" creationId="{109F1C45-D7A9-52DB-FD38-67B1B28851B1}"/>
          </ac:spMkLst>
        </pc:spChg>
        <pc:spChg chg="mod">
          <ac:chgData name="David Salaberri" userId="28c0098a-b2e5-4ed9-a2cb-f2519c81da19" providerId="ADAL" clId="{90FF6BC4-5539-4DCA-9BD0-36F8B72FF6E5}" dt="2026-07-16T11:03:46.588" v="594" actId="14100"/>
          <ac:spMkLst>
            <pc:docMk/>
            <pc:sldMk cId="1100750728" sldId="4054"/>
            <ac:spMk id="18" creationId="{C8C6700A-C8FA-A8CE-FE33-15F47EDE47F1}"/>
          </ac:spMkLst>
        </pc:spChg>
      </pc:sldChg>
      <pc:sldChg chg="addSp modSp add mod">
        <pc:chgData name="David Salaberri" userId="28c0098a-b2e5-4ed9-a2cb-f2519c81da19" providerId="ADAL" clId="{90FF6BC4-5539-4DCA-9BD0-36F8B72FF6E5}" dt="2026-07-16T10:12:47.251" v="147" actId="1076"/>
        <pc:sldMkLst>
          <pc:docMk/>
          <pc:sldMk cId="3030186180" sldId="4056"/>
        </pc:sldMkLst>
        <pc:picChg chg="add mod">
          <ac:chgData name="David Salaberri" userId="28c0098a-b2e5-4ed9-a2cb-f2519c81da19" providerId="ADAL" clId="{90FF6BC4-5539-4DCA-9BD0-36F8B72FF6E5}" dt="2026-07-16T10:12:47.251" v="147" actId="1076"/>
          <ac:picMkLst>
            <pc:docMk/>
            <pc:sldMk cId="3030186180" sldId="4056"/>
            <ac:picMk id="3" creationId="{80EC7E9E-1371-A3C6-F5E9-44D8C5B02C5F}"/>
          </ac:picMkLst>
        </pc:picChg>
      </pc:sldChg>
      <pc:sldChg chg="delSp add mod ord">
        <pc:chgData name="David Salaberri" userId="28c0098a-b2e5-4ed9-a2cb-f2519c81da19" providerId="ADAL" clId="{90FF6BC4-5539-4DCA-9BD0-36F8B72FF6E5}" dt="2026-07-16T10:14:58.887" v="162"/>
        <pc:sldMkLst>
          <pc:docMk/>
          <pc:sldMk cId="1828950171" sldId="4057"/>
        </pc:sldMkLst>
        <pc:spChg chg="del">
          <ac:chgData name="David Salaberri" userId="28c0098a-b2e5-4ed9-a2cb-f2519c81da19" providerId="ADAL" clId="{90FF6BC4-5539-4DCA-9BD0-36F8B72FF6E5}" dt="2026-07-16T10:04:32.136" v="130" actId="478"/>
          <ac:spMkLst>
            <pc:docMk/>
            <pc:sldMk cId="1828950171" sldId="4057"/>
            <ac:spMk id="2" creationId="{9A2C3FC4-CF8E-014B-9B4A-A799127BB89C}"/>
          </ac:spMkLst>
        </pc:spChg>
      </pc:sldChg>
      <pc:sldChg chg="modSp add mod">
        <pc:chgData name="David Salaberri" userId="28c0098a-b2e5-4ed9-a2cb-f2519c81da19" providerId="ADAL" clId="{90FF6BC4-5539-4DCA-9BD0-36F8B72FF6E5}" dt="2026-07-16T10:13:23.015" v="152" actId="1076"/>
        <pc:sldMkLst>
          <pc:docMk/>
          <pc:sldMk cId="2876997581" sldId="4058"/>
        </pc:sldMkLst>
        <pc:spChg chg="mod">
          <ac:chgData name="David Salaberri" userId="28c0098a-b2e5-4ed9-a2cb-f2519c81da19" providerId="ADAL" clId="{90FF6BC4-5539-4DCA-9BD0-36F8B72FF6E5}" dt="2026-07-16T10:13:23.015" v="152" actId="1076"/>
          <ac:spMkLst>
            <pc:docMk/>
            <pc:sldMk cId="2876997581" sldId="4058"/>
            <ac:spMk id="27" creationId="{2A2B9FAB-1811-74F0-31B4-109B6D319733}"/>
          </ac:spMkLst>
        </pc:spChg>
        <pc:picChg chg="mod modCrop">
          <ac:chgData name="David Salaberri" userId="28c0098a-b2e5-4ed9-a2cb-f2519c81da19" providerId="ADAL" clId="{90FF6BC4-5539-4DCA-9BD0-36F8B72FF6E5}" dt="2026-07-16T10:13:14.165" v="151" actId="732"/>
          <ac:picMkLst>
            <pc:docMk/>
            <pc:sldMk cId="2876997581" sldId="4058"/>
            <ac:picMk id="26" creationId="{553C96F9-9961-D23A-54D4-B17DE4EBED9E}"/>
          </ac:picMkLst>
        </pc:picChg>
      </pc:sldChg>
      <pc:sldChg chg="addSp delSp modSp add mod">
        <pc:chgData name="David Salaberri" userId="28c0098a-b2e5-4ed9-a2cb-f2519c81da19" providerId="ADAL" clId="{90FF6BC4-5539-4DCA-9BD0-36F8B72FF6E5}" dt="2026-07-16T10:21:46.653" v="226" actId="1076"/>
        <pc:sldMkLst>
          <pc:docMk/>
          <pc:sldMk cId="3090123411" sldId="4059"/>
        </pc:sldMkLst>
        <pc:spChg chg="del">
          <ac:chgData name="David Salaberri" userId="28c0098a-b2e5-4ed9-a2cb-f2519c81da19" providerId="ADAL" clId="{90FF6BC4-5539-4DCA-9BD0-36F8B72FF6E5}" dt="2026-07-16T10:17:17.458" v="186" actId="478"/>
          <ac:spMkLst>
            <pc:docMk/>
            <pc:sldMk cId="3090123411" sldId="4059"/>
            <ac:spMk id="5" creationId="{EA322589-6B4A-45A9-3243-3F98A0F39E2A}"/>
          </ac:spMkLst>
        </pc:spChg>
        <pc:spChg chg="mod topLvl">
          <ac:chgData name="David Salaberri" userId="28c0098a-b2e5-4ed9-a2cb-f2519c81da19" providerId="ADAL" clId="{90FF6BC4-5539-4DCA-9BD0-36F8B72FF6E5}" dt="2026-07-16T10:21:35.105" v="223" actId="164"/>
          <ac:spMkLst>
            <pc:docMk/>
            <pc:sldMk cId="3090123411" sldId="4059"/>
            <ac:spMk id="16" creationId="{27064135-E935-2B8D-44FF-3F1D42AC4A88}"/>
          </ac:spMkLst>
        </pc:spChg>
        <pc:spChg chg="mod topLvl">
          <ac:chgData name="David Salaberri" userId="28c0098a-b2e5-4ed9-a2cb-f2519c81da19" providerId="ADAL" clId="{90FF6BC4-5539-4DCA-9BD0-36F8B72FF6E5}" dt="2026-07-16T10:21:35.105" v="223" actId="164"/>
          <ac:spMkLst>
            <pc:docMk/>
            <pc:sldMk cId="3090123411" sldId="4059"/>
            <ac:spMk id="18" creationId="{C4CE7BAD-EA9B-A128-D231-4C9356FFD34D}"/>
          </ac:spMkLst>
        </pc:spChg>
        <pc:spChg chg="del mod topLvl">
          <ac:chgData name="David Salaberri" userId="28c0098a-b2e5-4ed9-a2cb-f2519c81da19" providerId="ADAL" clId="{90FF6BC4-5539-4DCA-9BD0-36F8B72FF6E5}" dt="2026-07-16T10:21:18.247" v="217" actId="478"/>
          <ac:spMkLst>
            <pc:docMk/>
            <pc:sldMk cId="3090123411" sldId="4059"/>
            <ac:spMk id="19" creationId="{53C1D6A3-CDA7-A6B7-672C-CF9DF9B8C87F}"/>
          </ac:spMkLst>
        </pc:spChg>
        <pc:spChg chg="del">
          <ac:chgData name="David Salaberri" userId="28c0098a-b2e5-4ed9-a2cb-f2519c81da19" providerId="ADAL" clId="{90FF6BC4-5539-4DCA-9BD0-36F8B72FF6E5}" dt="2026-07-16T10:15:31.415" v="167" actId="478"/>
          <ac:spMkLst>
            <pc:docMk/>
            <pc:sldMk cId="3090123411" sldId="4059"/>
            <ac:spMk id="42" creationId="{8F344DE4-2781-5ED6-32E5-8FC24AB9DD6E}"/>
          </ac:spMkLst>
        </pc:spChg>
        <pc:spChg chg="del">
          <ac:chgData name="David Salaberri" userId="28c0098a-b2e5-4ed9-a2cb-f2519c81da19" providerId="ADAL" clId="{90FF6BC4-5539-4DCA-9BD0-36F8B72FF6E5}" dt="2026-07-16T10:15:34.296" v="169" actId="478"/>
          <ac:spMkLst>
            <pc:docMk/>
            <pc:sldMk cId="3090123411" sldId="4059"/>
            <ac:spMk id="43" creationId="{B5D4E315-5733-54A2-6F6D-04EEB8519F80}"/>
          </ac:spMkLst>
        </pc:spChg>
        <pc:spChg chg="del">
          <ac:chgData name="David Salaberri" userId="28c0098a-b2e5-4ed9-a2cb-f2519c81da19" providerId="ADAL" clId="{90FF6BC4-5539-4DCA-9BD0-36F8B72FF6E5}" dt="2026-07-16T10:15:33.667" v="168" actId="478"/>
          <ac:spMkLst>
            <pc:docMk/>
            <pc:sldMk cId="3090123411" sldId="4059"/>
            <ac:spMk id="45" creationId="{650CF626-1123-8A2E-22F9-1557C956D586}"/>
          </ac:spMkLst>
        </pc:spChg>
        <pc:grpChg chg="add del mod">
          <ac:chgData name="David Salaberri" userId="28c0098a-b2e5-4ed9-a2cb-f2519c81da19" providerId="ADAL" clId="{90FF6BC4-5539-4DCA-9BD0-36F8B72FF6E5}" dt="2026-07-16T10:21:15.477" v="216" actId="165"/>
          <ac:grpSpMkLst>
            <pc:docMk/>
            <pc:sldMk cId="3090123411" sldId="4059"/>
            <ac:grpSpMk id="10" creationId="{ED16DA91-DCF3-4022-070C-EF6A816B8D50}"/>
          </ac:grpSpMkLst>
        </pc:grpChg>
        <pc:grpChg chg="del">
          <ac:chgData name="David Salaberri" userId="28c0098a-b2e5-4ed9-a2cb-f2519c81da19" providerId="ADAL" clId="{90FF6BC4-5539-4DCA-9BD0-36F8B72FF6E5}" dt="2026-07-16T10:15:25.280" v="165" actId="478"/>
          <ac:grpSpMkLst>
            <pc:docMk/>
            <pc:sldMk cId="3090123411" sldId="4059"/>
            <ac:grpSpMk id="11" creationId="{D3D0B0D7-73ED-0A51-8088-62CA28008435}"/>
          </ac:grpSpMkLst>
        </pc:grpChg>
        <pc:grpChg chg="del">
          <ac:chgData name="David Salaberri" userId="28c0098a-b2e5-4ed9-a2cb-f2519c81da19" providerId="ADAL" clId="{90FF6BC4-5539-4DCA-9BD0-36F8B72FF6E5}" dt="2026-07-16T10:15:23.398" v="164" actId="478"/>
          <ac:grpSpMkLst>
            <pc:docMk/>
            <pc:sldMk cId="3090123411" sldId="4059"/>
            <ac:grpSpMk id="12" creationId="{E8F77043-744E-2B05-F551-3E22A8371558}"/>
          </ac:grpSpMkLst>
        </pc:grpChg>
        <pc:grpChg chg="del mod">
          <ac:chgData name="David Salaberri" userId="28c0098a-b2e5-4ed9-a2cb-f2519c81da19" providerId="ADAL" clId="{90FF6BC4-5539-4DCA-9BD0-36F8B72FF6E5}" dt="2026-07-16T10:20:47.679" v="208" actId="21"/>
          <ac:grpSpMkLst>
            <pc:docMk/>
            <pc:sldMk cId="3090123411" sldId="4059"/>
            <ac:grpSpMk id="14" creationId="{ED16DA91-DCF3-4022-070C-EF6A816B8D50}"/>
          </ac:grpSpMkLst>
        </pc:grpChg>
        <pc:grpChg chg="del">
          <ac:chgData name="David Salaberri" userId="28c0098a-b2e5-4ed9-a2cb-f2519c81da19" providerId="ADAL" clId="{90FF6BC4-5539-4DCA-9BD0-36F8B72FF6E5}" dt="2026-07-16T10:15:40.342" v="171" actId="478"/>
          <ac:grpSpMkLst>
            <pc:docMk/>
            <pc:sldMk cId="3090123411" sldId="4059"/>
            <ac:grpSpMk id="15" creationId="{D3AD93AD-F744-A4E8-DDDD-FF0AB53A21AA}"/>
          </ac:grpSpMkLst>
        </pc:grpChg>
        <pc:grpChg chg="add mod">
          <ac:chgData name="David Salaberri" userId="28c0098a-b2e5-4ed9-a2cb-f2519c81da19" providerId="ADAL" clId="{90FF6BC4-5539-4DCA-9BD0-36F8B72FF6E5}" dt="2026-07-16T10:21:46.653" v="226" actId="1076"/>
          <ac:grpSpMkLst>
            <pc:docMk/>
            <pc:sldMk cId="3090123411" sldId="4059"/>
            <ac:grpSpMk id="21" creationId="{A4E3F4CF-A8C8-D6B9-D1CE-F635F6D2E255}"/>
          </ac:grpSpMkLst>
        </pc:grpChg>
        <pc:picChg chg="add mod">
          <ac:chgData name="David Salaberri" userId="28c0098a-b2e5-4ed9-a2cb-f2519c81da19" providerId="ADAL" clId="{90FF6BC4-5539-4DCA-9BD0-36F8B72FF6E5}" dt="2026-07-16T10:21:01.953" v="214" actId="1076"/>
          <ac:picMkLst>
            <pc:docMk/>
            <pc:sldMk cId="3090123411" sldId="4059"/>
            <ac:picMk id="6" creationId="{9B6C6CD2-7A94-9419-3B14-A2AF444D65A2}"/>
          </ac:picMkLst>
        </pc:picChg>
        <pc:picChg chg="add mod">
          <ac:chgData name="David Salaberri" userId="28c0098a-b2e5-4ed9-a2cb-f2519c81da19" providerId="ADAL" clId="{90FF6BC4-5539-4DCA-9BD0-36F8B72FF6E5}" dt="2026-07-16T10:21:44.024" v="225" actId="1076"/>
          <ac:picMkLst>
            <pc:docMk/>
            <pc:sldMk cId="3090123411" sldId="4059"/>
            <ac:picMk id="8" creationId="{C3D53ECE-5F60-AB2B-FD30-887F7A2EB061}"/>
          </ac:picMkLst>
        </pc:picChg>
        <pc:cxnChg chg="del mod topLvl">
          <ac:chgData name="David Salaberri" userId="28c0098a-b2e5-4ed9-a2cb-f2519c81da19" providerId="ADAL" clId="{90FF6BC4-5539-4DCA-9BD0-36F8B72FF6E5}" dt="2026-07-16T10:21:19.755" v="218" actId="478"/>
          <ac:cxnSpMkLst>
            <pc:docMk/>
            <pc:sldMk cId="3090123411" sldId="4059"/>
            <ac:cxnSpMk id="20" creationId="{3DD7B952-AA46-564F-E324-EFC8F3AF9FE5}"/>
          </ac:cxnSpMkLst>
        </pc:cxnChg>
        <pc:cxnChg chg="del">
          <ac:chgData name="David Salaberri" userId="28c0098a-b2e5-4ed9-a2cb-f2519c81da19" providerId="ADAL" clId="{90FF6BC4-5539-4DCA-9BD0-36F8B72FF6E5}" dt="2026-07-16T10:15:34.963" v="170" actId="478"/>
          <ac:cxnSpMkLst>
            <pc:docMk/>
            <pc:sldMk cId="3090123411" sldId="4059"/>
            <ac:cxnSpMk id="44" creationId="{571FEF2F-93BB-2AC2-BBA3-632CF37DAF79}"/>
          </ac:cxnSpMkLst>
        </pc:cxnChg>
      </pc:sldChg>
      <pc:sldChg chg="add del">
        <pc:chgData name="David Salaberri" userId="28c0098a-b2e5-4ed9-a2cb-f2519c81da19" providerId="ADAL" clId="{90FF6BC4-5539-4DCA-9BD0-36F8B72FF6E5}" dt="2026-07-16T10:34:28.031" v="304" actId="47"/>
        <pc:sldMkLst>
          <pc:docMk/>
          <pc:sldMk cId="766349053" sldId="4060"/>
        </pc:sldMkLst>
      </pc:sldChg>
      <pc:sldChg chg="addSp delSp modSp add mod ord">
        <pc:chgData name="David Salaberri" userId="28c0098a-b2e5-4ed9-a2cb-f2519c81da19" providerId="ADAL" clId="{90FF6BC4-5539-4DCA-9BD0-36F8B72FF6E5}" dt="2026-07-16T11:37:53.922" v="671" actId="1076"/>
        <pc:sldMkLst>
          <pc:docMk/>
          <pc:sldMk cId="3225791719" sldId="4060"/>
        </pc:sldMkLst>
        <pc:spChg chg="del mod">
          <ac:chgData name="David Salaberri" userId="28c0098a-b2e5-4ed9-a2cb-f2519c81da19" providerId="ADAL" clId="{90FF6BC4-5539-4DCA-9BD0-36F8B72FF6E5}" dt="2026-07-16T10:44:27.958" v="428" actId="478"/>
          <ac:spMkLst>
            <pc:docMk/>
            <pc:sldMk cId="3225791719" sldId="4060"/>
            <ac:spMk id="3" creationId="{395A6AD5-AADD-FE55-425F-42F514B7AC85}"/>
          </ac:spMkLst>
        </pc:spChg>
        <pc:spChg chg="add mod">
          <ac:chgData name="David Salaberri" userId="28c0098a-b2e5-4ed9-a2cb-f2519c81da19" providerId="ADAL" clId="{90FF6BC4-5539-4DCA-9BD0-36F8B72FF6E5}" dt="2026-07-16T11:37:27.720" v="667" actId="20577"/>
          <ac:spMkLst>
            <pc:docMk/>
            <pc:sldMk cId="3225791719" sldId="4060"/>
            <ac:spMk id="5" creationId="{A916C103-4661-FA42-ED37-03C4D6081645}"/>
          </ac:spMkLst>
        </pc:spChg>
        <pc:spChg chg="add del mod">
          <ac:chgData name="David Salaberri" userId="28c0098a-b2e5-4ed9-a2cb-f2519c81da19" providerId="ADAL" clId="{90FF6BC4-5539-4DCA-9BD0-36F8B72FF6E5}" dt="2026-07-16T10:44:28.979" v="429" actId="478"/>
          <ac:spMkLst>
            <pc:docMk/>
            <pc:sldMk cId="3225791719" sldId="4060"/>
            <ac:spMk id="10" creationId="{5560386B-1DAF-3FC5-CA8B-FF131265A355}"/>
          </ac:spMkLst>
        </pc:spChg>
        <pc:spChg chg="add mod">
          <ac:chgData name="David Salaberri" userId="28c0098a-b2e5-4ed9-a2cb-f2519c81da19" providerId="ADAL" clId="{90FF6BC4-5539-4DCA-9BD0-36F8B72FF6E5}" dt="2026-07-16T11:37:53.922" v="671" actId="1076"/>
          <ac:spMkLst>
            <pc:docMk/>
            <pc:sldMk cId="3225791719" sldId="4060"/>
            <ac:spMk id="14" creationId="{6CBCFDD6-2C55-E006-5BE0-2D2C4884B5A8}"/>
          </ac:spMkLst>
        </pc:spChg>
        <pc:grpChg chg="del">
          <ac:chgData name="David Salaberri" userId="28c0098a-b2e5-4ed9-a2cb-f2519c81da19" providerId="ADAL" clId="{90FF6BC4-5539-4DCA-9BD0-36F8B72FF6E5}" dt="2026-07-16T10:36:47.939" v="336" actId="478"/>
          <ac:grpSpMkLst>
            <pc:docMk/>
            <pc:sldMk cId="3225791719" sldId="4060"/>
            <ac:grpSpMk id="21" creationId="{A2DC0343-933A-0775-5024-8021739664AB}"/>
          </ac:grpSpMkLst>
        </pc:grpChg>
        <pc:picChg chg="add del mod">
          <ac:chgData name="David Salaberri" userId="28c0098a-b2e5-4ed9-a2cb-f2519c81da19" providerId="ADAL" clId="{90FF6BC4-5539-4DCA-9BD0-36F8B72FF6E5}" dt="2026-07-16T10:43:56.683" v="421" actId="478"/>
          <ac:picMkLst>
            <pc:docMk/>
            <pc:sldMk cId="3225791719" sldId="4060"/>
            <ac:picMk id="2" creationId="{B0603619-2516-B1BB-1794-E52CF0DD2E8C}"/>
          </ac:picMkLst>
        </pc:picChg>
        <pc:picChg chg="del">
          <ac:chgData name="David Salaberri" userId="28c0098a-b2e5-4ed9-a2cb-f2519c81da19" providerId="ADAL" clId="{90FF6BC4-5539-4DCA-9BD0-36F8B72FF6E5}" dt="2026-07-16T10:35:44.499" v="326" actId="478"/>
          <ac:picMkLst>
            <pc:docMk/>
            <pc:sldMk cId="3225791719" sldId="4060"/>
            <ac:picMk id="6" creationId="{915BDC57-E362-554A-8228-FEE1B40D202E}"/>
          </ac:picMkLst>
        </pc:picChg>
        <pc:picChg chg="add mod">
          <ac:chgData name="David Salaberri" userId="28c0098a-b2e5-4ed9-a2cb-f2519c81da19" providerId="ADAL" clId="{90FF6BC4-5539-4DCA-9BD0-36F8B72FF6E5}" dt="2026-07-16T10:44:43.730" v="434" actId="1076"/>
          <ac:picMkLst>
            <pc:docMk/>
            <pc:sldMk cId="3225791719" sldId="4060"/>
            <ac:picMk id="7" creationId="{2B8AAE71-737D-E212-BDB2-22218DB75468}"/>
          </ac:picMkLst>
        </pc:picChg>
        <pc:picChg chg="del">
          <ac:chgData name="David Salaberri" userId="28c0098a-b2e5-4ed9-a2cb-f2519c81da19" providerId="ADAL" clId="{90FF6BC4-5539-4DCA-9BD0-36F8B72FF6E5}" dt="2026-07-16T10:36:49.219" v="337" actId="478"/>
          <ac:picMkLst>
            <pc:docMk/>
            <pc:sldMk cId="3225791719" sldId="4060"/>
            <ac:picMk id="8" creationId="{CF1D302F-72C8-6068-0F09-5BD767FAB5B1}"/>
          </ac:picMkLst>
        </pc:picChg>
        <pc:picChg chg="add mod">
          <ac:chgData name="David Salaberri" userId="28c0098a-b2e5-4ed9-a2cb-f2519c81da19" providerId="ADAL" clId="{90FF6BC4-5539-4DCA-9BD0-36F8B72FF6E5}" dt="2026-07-16T11:37:31.712" v="668" actId="1076"/>
          <ac:picMkLst>
            <pc:docMk/>
            <pc:sldMk cId="3225791719" sldId="4060"/>
            <ac:picMk id="12" creationId="{7D7E787F-B625-0E65-2126-06972C6FCF1D}"/>
          </ac:picMkLst>
        </pc:picChg>
      </pc:sldChg>
      <pc:sldChg chg="addSp delSp modSp add mod ord">
        <pc:chgData name="David Salaberri" userId="28c0098a-b2e5-4ed9-a2cb-f2519c81da19" providerId="ADAL" clId="{90FF6BC4-5539-4DCA-9BD0-36F8B72FF6E5}" dt="2026-07-16T10:51:48.776" v="495" actId="207"/>
        <pc:sldMkLst>
          <pc:docMk/>
          <pc:sldMk cId="2846903827" sldId="4061"/>
        </pc:sldMkLst>
        <pc:spChg chg="mod">
          <ac:chgData name="David Salaberri" userId="28c0098a-b2e5-4ed9-a2cb-f2519c81da19" providerId="ADAL" clId="{90FF6BC4-5539-4DCA-9BD0-36F8B72FF6E5}" dt="2026-07-16T10:45:35.818" v="439"/>
          <ac:spMkLst>
            <pc:docMk/>
            <pc:sldMk cId="2846903827" sldId="4061"/>
            <ac:spMk id="3" creationId="{0A9FA7A0-0394-B68B-ABC4-8BBFC9CF6AAB}"/>
          </ac:spMkLst>
        </pc:spChg>
        <pc:spChg chg="del mod">
          <ac:chgData name="David Salaberri" userId="28c0098a-b2e5-4ed9-a2cb-f2519c81da19" providerId="ADAL" clId="{90FF6BC4-5539-4DCA-9BD0-36F8B72FF6E5}" dt="2026-07-16T10:47:32.268" v="454" actId="478"/>
          <ac:spMkLst>
            <pc:docMk/>
            <pc:sldMk cId="2846903827" sldId="4061"/>
            <ac:spMk id="5" creationId="{1A2D0F6B-C515-B67F-60B2-FE5FCFA8ABED}"/>
          </ac:spMkLst>
        </pc:spChg>
        <pc:spChg chg="add del mod">
          <ac:chgData name="David Salaberri" userId="28c0098a-b2e5-4ed9-a2cb-f2519c81da19" providerId="ADAL" clId="{90FF6BC4-5539-4DCA-9BD0-36F8B72FF6E5}" dt="2026-07-16T10:47:17.971" v="451" actId="22"/>
          <ac:spMkLst>
            <pc:docMk/>
            <pc:sldMk cId="2846903827" sldId="4061"/>
            <ac:spMk id="6" creationId="{975E9BBF-455D-132F-E234-B7C8848389F1}"/>
          </ac:spMkLst>
        </pc:spChg>
        <pc:spChg chg="add mod">
          <ac:chgData name="David Salaberri" userId="28c0098a-b2e5-4ed9-a2cb-f2519c81da19" providerId="ADAL" clId="{90FF6BC4-5539-4DCA-9BD0-36F8B72FF6E5}" dt="2026-07-16T10:49:46.645" v="477" actId="1076"/>
          <ac:spMkLst>
            <pc:docMk/>
            <pc:sldMk cId="2846903827" sldId="4061"/>
            <ac:spMk id="8" creationId="{1F8B72BB-349F-099A-BF33-E460FCFB3DEF}"/>
          </ac:spMkLst>
        </pc:spChg>
        <pc:spChg chg="add mod">
          <ac:chgData name="David Salaberri" userId="28c0098a-b2e5-4ed9-a2cb-f2519c81da19" providerId="ADAL" clId="{90FF6BC4-5539-4DCA-9BD0-36F8B72FF6E5}" dt="2026-07-16T10:51:48.776" v="495" actId="207"/>
          <ac:spMkLst>
            <pc:docMk/>
            <pc:sldMk cId="2846903827" sldId="4061"/>
            <ac:spMk id="14" creationId="{BD49A758-4A2C-4077-9C7F-527A3E98BD9F}"/>
          </ac:spMkLst>
        </pc:spChg>
        <pc:picChg chg="del mod">
          <ac:chgData name="David Salaberri" userId="28c0098a-b2e5-4ed9-a2cb-f2519c81da19" providerId="ADAL" clId="{90FF6BC4-5539-4DCA-9BD0-36F8B72FF6E5}" dt="2026-07-16T10:47:30.875" v="453" actId="478"/>
          <ac:picMkLst>
            <pc:docMk/>
            <pc:sldMk cId="2846903827" sldId="4061"/>
            <ac:picMk id="2" creationId="{CD0C99D4-6346-3B32-5D99-02F8646CD04B}"/>
          </ac:picMkLst>
        </pc:picChg>
        <pc:picChg chg="add mod">
          <ac:chgData name="David Salaberri" userId="28c0098a-b2e5-4ed9-a2cb-f2519c81da19" providerId="ADAL" clId="{90FF6BC4-5539-4DCA-9BD0-36F8B72FF6E5}" dt="2026-07-16T10:49:48.042" v="478" actId="1076"/>
          <ac:picMkLst>
            <pc:docMk/>
            <pc:sldMk cId="2846903827" sldId="4061"/>
            <ac:picMk id="10" creationId="{A362B3A4-4C4C-87C3-70CA-608F405F9E58}"/>
          </ac:picMkLst>
        </pc:picChg>
        <pc:picChg chg="add mod">
          <ac:chgData name="David Salaberri" userId="28c0098a-b2e5-4ed9-a2cb-f2519c81da19" providerId="ADAL" clId="{90FF6BC4-5539-4DCA-9BD0-36F8B72FF6E5}" dt="2026-07-16T10:51:04.043" v="484" actId="1076"/>
          <ac:picMkLst>
            <pc:docMk/>
            <pc:sldMk cId="2846903827" sldId="4061"/>
            <ac:picMk id="12" creationId="{4979BA1D-D2BD-6267-6757-863FDBFB2B65}"/>
          </ac:picMkLst>
        </pc:picChg>
      </pc:sldChg>
      <pc:sldChg chg="modSp add mod">
        <pc:chgData name="David Salaberri" userId="28c0098a-b2e5-4ed9-a2cb-f2519c81da19" providerId="ADAL" clId="{90FF6BC4-5539-4DCA-9BD0-36F8B72FF6E5}" dt="2026-07-16T10:51:53.974" v="496" actId="207"/>
        <pc:sldMkLst>
          <pc:docMk/>
          <pc:sldMk cId="1760363838" sldId="4062"/>
        </pc:sldMkLst>
        <pc:spChg chg="mod">
          <ac:chgData name="David Salaberri" userId="28c0098a-b2e5-4ed9-a2cb-f2519c81da19" providerId="ADAL" clId="{90FF6BC4-5539-4DCA-9BD0-36F8B72FF6E5}" dt="2026-07-16T10:51:53.974" v="496" actId="207"/>
          <ac:spMkLst>
            <pc:docMk/>
            <pc:sldMk cId="1760363838" sldId="4062"/>
            <ac:spMk id="5" creationId="{D27EFF61-FE35-D22A-BCA3-D6042B9D31D7}"/>
          </ac:spMkLst>
        </pc:spChg>
      </pc:sldChg>
      <pc:sldChg chg="new del">
        <pc:chgData name="David Salaberri" userId="28c0098a-b2e5-4ed9-a2cb-f2519c81da19" providerId="ADAL" clId="{90FF6BC4-5539-4DCA-9BD0-36F8B72FF6E5}" dt="2026-07-16T10:52:44.318" v="500" actId="47"/>
        <pc:sldMkLst>
          <pc:docMk/>
          <pc:sldMk cId="618029032" sldId="4064"/>
        </pc:sldMkLst>
      </pc:sldChg>
      <pc:sldChg chg="new del">
        <pc:chgData name="David Salaberri" userId="28c0098a-b2e5-4ed9-a2cb-f2519c81da19" providerId="ADAL" clId="{90FF6BC4-5539-4DCA-9BD0-36F8B72FF6E5}" dt="2026-07-16T10:52:51.568" v="502" actId="47"/>
        <pc:sldMkLst>
          <pc:docMk/>
          <pc:sldMk cId="767545078" sldId="4064"/>
        </pc:sldMkLst>
      </pc:sldChg>
      <pc:sldChg chg="delSp modSp new mod ord">
        <pc:chgData name="David Salaberri" userId="28c0098a-b2e5-4ed9-a2cb-f2519c81da19" providerId="ADAL" clId="{90FF6BC4-5539-4DCA-9BD0-36F8B72FF6E5}" dt="2026-07-16T10:53:42.317" v="554"/>
        <pc:sldMkLst>
          <pc:docMk/>
          <pc:sldMk cId="2760220697" sldId="4064"/>
        </pc:sldMkLst>
        <pc:spChg chg="mod">
          <ac:chgData name="David Salaberri" userId="28c0098a-b2e5-4ed9-a2cb-f2519c81da19" providerId="ADAL" clId="{90FF6BC4-5539-4DCA-9BD0-36F8B72FF6E5}" dt="2026-07-16T10:53:27.391" v="551" actId="1076"/>
          <ac:spMkLst>
            <pc:docMk/>
            <pc:sldMk cId="2760220697" sldId="4064"/>
            <ac:spMk id="2" creationId="{99B50867-43E9-1610-C0DB-BD4BB3579B98}"/>
          </ac:spMkLst>
        </pc:spChg>
        <pc:spChg chg="del">
          <ac:chgData name="David Salaberri" userId="28c0098a-b2e5-4ed9-a2cb-f2519c81da19" providerId="ADAL" clId="{90FF6BC4-5539-4DCA-9BD0-36F8B72FF6E5}" dt="2026-07-16T10:53:17.660" v="547" actId="478"/>
          <ac:spMkLst>
            <pc:docMk/>
            <pc:sldMk cId="2760220697" sldId="4064"/>
            <ac:spMk id="3" creationId="{7A06E383-9AB5-E14D-4BC3-AD05A58273AC}"/>
          </ac:spMkLst>
        </pc:spChg>
        <pc:spChg chg="del">
          <ac:chgData name="David Salaberri" userId="28c0098a-b2e5-4ed9-a2cb-f2519c81da19" providerId="ADAL" clId="{90FF6BC4-5539-4DCA-9BD0-36F8B72FF6E5}" dt="2026-07-16T10:53:19.416" v="548" actId="478"/>
          <ac:spMkLst>
            <pc:docMk/>
            <pc:sldMk cId="2760220697" sldId="4064"/>
            <ac:spMk id="4" creationId="{38319A06-89CB-C47E-BEC6-264FE58370E2}"/>
          </ac:spMkLst>
        </pc:spChg>
      </pc:sldChg>
      <pc:sldChg chg="new del">
        <pc:chgData name="David Salaberri" userId="28c0098a-b2e5-4ed9-a2cb-f2519c81da19" providerId="ADAL" clId="{90FF6BC4-5539-4DCA-9BD0-36F8B72FF6E5}" dt="2026-07-16T10:52:40.024" v="499" actId="47"/>
        <pc:sldMkLst>
          <pc:docMk/>
          <pc:sldMk cId="3497386846" sldId="4065"/>
        </pc:sldMkLst>
      </pc:sldChg>
      <pc:sldChg chg="addSp delSp add del mod">
        <pc:chgData name="David Salaberri" userId="28c0098a-b2e5-4ed9-a2cb-f2519c81da19" providerId="ADAL" clId="{90FF6BC4-5539-4DCA-9BD0-36F8B72FF6E5}" dt="2026-07-16T11:35:42.697" v="654" actId="22"/>
        <pc:sldMkLst>
          <pc:docMk/>
          <pc:sldMk cId="1202653758" sldId="4067"/>
        </pc:sldMkLst>
        <pc:spChg chg="add">
          <ac:chgData name="David Salaberri" userId="28c0098a-b2e5-4ed9-a2cb-f2519c81da19" providerId="ADAL" clId="{90FF6BC4-5539-4DCA-9BD0-36F8B72FF6E5}" dt="2026-07-16T11:35:42.697" v="654" actId="22"/>
          <ac:spMkLst>
            <pc:docMk/>
            <pc:sldMk cId="1202653758" sldId="4067"/>
            <ac:spMk id="5" creationId="{2F76AC2F-43EA-8D8F-5585-F947E15FBCBC}"/>
          </ac:spMkLst>
        </pc:spChg>
        <pc:spChg chg="del">
          <ac:chgData name="David Salaberri" userId="28c0098a-b2e5-4ed9-a2cb-f2519c81da19" providerId="ADAL" clId="{90FF6BC4-5539-4DCA-9BD0-36F8B72FF6E5}" dt="2026-07-16T11:35:31.920" v="652" actId="478"/>
          <ac:spMkLst>
            <pc:docMk/>
            <pc:sldMk cId="1202653758" sldId="4067"/>
            <ac:spMk id="29" creationId="{56A905A3-FC13-2379-0B02-B0F3DF7E9689}"/>
          </ac:spMkLst>
        </pc:spChg>
        <pc:spChg chg="del">
          <ac:chgData name="David Salaberri" userId="28c0098a-b2e5-4ed9-a2cb-f2519c81da19" providerId="ADAL" clId="{90FF6BC4-5539-4DCA-9BD0-36F8B72FF6E5}" dt="2026-07-16T11:35:33.231" v="653" actId="478"/>
          <ac:spMkLst>
            <pc:docMk/>
            <pc:sldMk cId="1202653758" sldId="4067"/>
            <ac:spMk id="33" creationId="{3C837C82-0C64-EF69-0EF1-448AF098DEA1}"/>
          </ac:spMkLst>
        </pc:spChg>
        <pc:picChg chg="add">
          <ac:chgData name="David Salaberri" userId="28c0098a-b2e5-4ed9-a2cb-f2519c81da19" providerId="ADAL" clId="{90FF6BC4-5539-4DCA-9BD0-36F8B72FF6E5}" dt="2026-07-16T11:35:42.697" v="654" actId="22"/>
          <ac:picMkLst>
            <pc:docMk/>
            <pc:sldMk cId="1202653758" sldId="4067"/>
            <ac:picMk id="3" creationId="{184C0A27-22DA-F91C-1338-6687ACA1528C}"/>
          </ac:picMkLst>
        </pc:picChg>
        <pc:picChg chg="del">
          <ac:chgData name="David Salaberri" userId="28c0098a-b2e5-4ed9-a2cb-f2519c81da19" providerId="ADAL" clId="{90FF6BC4-5539-4DCA-9BD0-36F8B72FF6E5}" dt="2026-07-16T11:35:31.920" v="652" actId="478"/>
          <ac:picMkLst>
            <pc:docMk/>
            <pc:sldMk cId="1202653758" sldId="4067"/>
            <ac:picMk id="31" creationId="{0927C91C-90D4-C6E5-1CF3-EAA5ED82A0AA}"/>
          </ac:picMkLst>
        </pc:picChg>
      </pc:sldChg>
      <pc:sldChg chg="add del">
        <pc:chgData name="David Salaberri" userId="28c0098a-b2e5-4ed9-a2cb-f2519c81da19" providerId="ADAL" clId="{90FF6BC4-5539-4DCA-9BD0-36F8B72FF6E5}" dt="2026-07-16T11:35:21.894" v="647" actId="2696"/>
        <pc:sldMkLst>
          <pc:docMk/>
          <pc:sldMk cId="429047779" sldId="4068"/>
        </pc:sldMkLst>
      </pc:sldChg>
      <pc:sldChg chg="add del">
        <pc:chgData name="David Salaberri" userId="28c0098a-b2e5-4ed9-a2cb-f2519c81da19" providerId="ADAL" clId="{90FF6BC4-5539-4DCA-9BD0-36F8B72FF6E5}" dt="2026-07-16T11:35:28.792" v="650"/>
        <pc:sldMkLst>
          <pc:docMk/>
          <pc:sldMk cId="1164095287" sldId="4068"/>
        </pc:sldMkLst>
      </pc:sldChg>
      <pc:sldChg chg="addSp delSp modSp add mod">
        <pc:chgData name="David Salaberri" userId="28c0098a-b2e5-4ed9-a2cb-f2519c81da19" providerId="ADAL" clId="{90FF6BC4-5539-4DCA-9BD0-36F8B72FF6E5}" dt="2026-07-16T11:58:33.997" v="706" actId="1076"/>
        <pc:sldMkLst>
          <pc:docMk/>
          <pc:sldMk cId="2208951088" sldId="4068"/>
        </pc:sldMkLst>
        <pc:spChg chg="mod">
          <ac:chgData name="David Salaberri" userId="28c0098a-b2e5-4ed9-a2cb-f2519c81da19" providerId="ADAL" clId="{90FF6BC4-5539-4DCA-9BD0-36F8B72FF6E5}" dt="2026-07-16T11:57:40.360" v="695" actId="164"/>
          <ac:spMkLst>
            <pc:docMk/>
            <pc:sldMk cId="2208951088" sldId="4068"/>
            <ac:spMk id="5" creationId="{F5C8725D-6B4E-51CD-F0AB-3754556314FC}"/>
          </ac:spMkLst>
        </pc:spChg>
        <pc:spChg chg="mod">
          <ac:chgData name="David Salaberri" userId="28c0098a-b2e5-4ed9-a2cb-f2519c81da19" providerId="ADAL" clId="{90FF6BC4-5539-4DCA-9BD0-36F8B72FF6E5}" dt="2026-07-16T11:57:40.360" v="695" actId="164"/>
          <ac:spMkLst>
            <pc:docMk/>
            <pc:sldMk cId="2208951088" sldId="4068"/>
            <ac:spMk id="7" creationId="{2B8CDCE2-9E4F-6A10-5400-42B2A98E31E7}"/>
          </ac:spMkLst>
        </pc:spChg>
        <pc:spChg chg="mod">
          <ac:chgData name="David Salaberri" userId="28c0098a-b2e5-4ed9-a2cb-f2519c81da19" providerId="ADAL" clId="{90FF6BC4-5539-4DCA-9BD0-36F8B72FF6E5}" dt="2026-07-16T11:58:26.107" v="704" actId="207"/>
          <ac:spMkLst>
            <pc:docMk/>
            <pc:sldMk cId="2208951088" sldId="4068"/>
            <ac:spMk id="9" creationId="{F5C8725D-6B4E-51CD-F0AB-3754556314FC}"/>
          </ac:spMkLst>
        </pc:spChg>
        <pc:spChg chg="mod">
          <ac:chgData name="David Salaberri" userId="28c0098a-b2e5-4ed9-a2cb-f2519c81da19" providerId="ADAL" clId="{90FF6BC4-5539-4DCA-9BD0-36F8B72FF6E5}" dt="2026-07-16T11:58:26.107" v="704" actId="207"/>
          <ac:spMkLst>
            <pc:docMk/>
            <pc:sldMk cId="2208951088" sldId="4068"/>
            <ac:spMk id="10" creationId="{2B8CDCE2-9E4F-6A10-5400-42B2A98E31E7}"/>
          </ac:spMkLst>
        </pc:spChg>
        <pc:spChg chg="mod">
          <ac:chgData name="David Salaberri" userId="28c0098a-b2e5-4ed9-a2cb-f2519c81da19" providerId="ADAL" clId="{90FF6BC4-5539-4DCA-9BD0-36F8B72FF6E5}" dt="2026-07-16T11:57:31.473" v="691" actId="1076"/>
          <ac:spMkLst>
            <pc:docMk/>
            <pc:sldMk cId="2208951088" sldId="4068"/>
            <ac:spMk id="12" creationId="{B2C00D0E-81E9-C506-9DD1-CE57D5106233}"/>
          </ac:spMkLst>
        </pc:spChg>
        <pc:spChg chg="mod">
          <ac:chgData name="David Salaberri" userId="28c0098a-b2e5-4ed9-a2cb-f2519c81da19" providerId="ADAL" clId="{90FF6BC4-5539-4DCA-9BD0-36F8B72FF6E5}" dt="2026-07-16T11:57:22.940" v="688" actId="14100"/>
          <ac:spMkLst>
            <pc:docMk/>
            <pc:sldMk cId="2208951088" sldId="4068"/>
            <ac:spMk id="13" creationId="{D4C4DEB8-7F1D-DBB7-0926-AF6DE44A10A7}"/>
          </ac:spMkLst>
        </pc:spChg>
        <pc:grpChg chg="add del mod">
          <ac:chgData name="David Salaberri" userId="28c0098a-b2e5-4ed9-a2cb-f2519c81da19" providerId="ADAL" clId="{90FF6BC4-5539-4DCA-9BD0-36F8B72FF6E5}" dt="2026-07-16T11:57:56.085" v="698" actId="21"/>
          <ac:grpSpMkLst>
            <pc:docMk/>
            <pc:sldMk cId="2208951088" sldId="4068"/>
            <ac:grpSpMk id="6" creationId="{434F1727-C68A-9B82-A2E3-E8EA5F05BE21}"/>
          </ac:grpSpMkLst>
        </pc:grpChg>
        <pc:grpChg chg="add mod">
          <ac:chgData name="David Salaberri" userId="28c0098a-b2e5-4ed9-a2cb-f2519c81da19" providerId="ADAL" clId="{90FF6BC4-5539-4DCA-9BD0-36F8B72FF6E5}" dt="2026-07-16T11:58:26.107" v="704" actId="207"/>
          <ac:grpSpMkLst>
            <pc:docMk/>
            <pc:sldMk cId="2208951088" sldId="4068"/>
            <ac:grpSpMk id="8" creationId="{434F1727-C68A-9B82-A2E3-E8EA5F05BE21}"/>
          </ac:grpSpMkLst>
        </pc:grpChg>
        <pc:picChg chg="del">
          <ac:chgData name="David Salaberri" userId="28c0098a-b2e5-4ed9-a2cb-f2519c81da19" providerId="ADAL" clId="{90FF6BC4-5539-4DCA-9BD0-36F8B72FF6E5}" dt="2026-07-16T11:57:25.563" v="689" actId="478"/>
          <ac:picMkLst>
            <pc:docMk/>
            <pc:sldMk cId="2208951088" sldId="4068"/>
            <ac:picMk id="3" creationId="{7D4D5D41-F87E-21D3-9EC4-CBC6D5A2F65B}"/>
          </ac:picMkLst>
        </pc:picChg>
        <pc:picChg chg="add mod modCrop">
          <ac:chgData name="David Salaberri" userId="28c0098a-b2e5-4ed9-a2cb-f2519c81da19" providerId="ADAL" clId="{90FF6BC4-5539-4DCA-9BD0-36F8B72FF6E5}" dt="2026-07-16T11:58:33.997" v="706" actId="1076"/>
          <ac:picMkLst>
            <pc:docMk/>
            <pc:sldMk cId="2208951088" sldId="4068"/>
            <ac:picMk id="4" creationId="{398DCD43-097E-D9DE-F0EA-C66ED40FA6A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1CC4C5A-AE52-4841-A0F3-423576100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C50A14B-50CC-461B-B3F0-7DE6AC794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CB03F-6595-43F4-AE79-EEA9DD81C17A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16E98B-4C5F-4497-93FB-BC1B3B1F7F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49DACA-7DB9-41D7-92FE-1653B4A9F7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0A6CE-EE1E-4056-BDBE-5644F19BD4C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077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9280DFB-F6A7-4833-B09B-231E7598CBD1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56B7925-8A45-448F-B0CE-E780F1B37FC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76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2611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BE35D-E554-3441-8CD5-BF655CC4C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F711618-3DB0-C808-08BC-472C0A813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AEC7AB3-004F-A876-A689-240C993FD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8B291-9BB4-0BC5-B2F0-6C4859DF6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525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254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484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38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41907-BFC9-E844-3071-60CB5755E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F1CAF-392D-A144-A09A-05DAD60B9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4C7361-8CCC-7E30-003D-4892009A1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26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9F6C-04C7-AC48-4945-C15B68AE1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E932E6-6C61-039C-D4FA-8EBEE38C8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EAED181-E8AE-ECA5-4A2B-8EC96C2F1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2561BA-F884-06F9-F741-3FC92C34A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B7925-8A45-448F-B0CE-E780F1B37FC4}" type="slidenum">
              <a:rPr kumimoji="0" lang="es-E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21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388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37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14879-7715-F4B0-A125-AF3A84B1D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0DB9457-F4D2-CCD5-A7F2-08ABF9C10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C243F92-0572-6BC2-F43D-F9C9BB4D9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Inclusión Living </a:t>
            </a:r>
            <a:r>
              <a:rPr lang="es-ES" err="1"/>
              <a:t>Lab</a:t>
            </a:r>
            <a:r>
              <a:rPr lang="es-ES"/>
              <a:t> </a:t>
            </a:r>
            <a:r>
              <a:rPr lang="es-ES" err="1"/>
              <a:t>RichWater</a:t>
            </a:r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176E26-6A07-3219-806D-41470AEF4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1686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366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FE8FF-7D6A-4CF4-8E5A-9C1FC8840B2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300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Bef>
                <a:spcPts val="1500"/>
              </a:spcBef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FE8FF-7D6A-4CF4-8E5A-9C1FC8840B2A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06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DFE8FF-7D6A-4CF4-8E5A-9C1FC8840B2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42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AADD4-B18C-4DB9-9138-94248017392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93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332FC-0C72-788E-F71E-EF84232A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396E946-3673-7ED9-F8F3-69D22D34B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6DFE20-386C-9AC1-84AC-2BAE59DA9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1F5F62-45EE-13CC-E357-3640FB5B8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B7925-8A45-448F-B0CE-E780F1B37FC4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2613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8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izquierda + texto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0454AF7F-8FC7-4CE3-BC50-10889DA0B3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23" y="2013049"/>
            <a:ext cx="4941888" cy="24844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8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  <a:p>
            <a:pPr lvl="0"/>
            <a:r>
              <a:rPr lang="es-ES"/>
              <a:t>UNO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31E30D7-B1FA-40CE-8618-452E4D8E0B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24" y="4600714"/>
            <a:ext cx="4941887" cy="1103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3E977F1-D721-4CD2-A053-874DE5427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6387523"/>
            <a:ext cx="1687012" cy="470477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6F2E14F6-E497-3362-5255-90ED9ADD47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1238" y="2013049"/>
            <a:ext cx="5494375" cy="369097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278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527649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5A3C60-05E4-4023-AA10-D22807CD4C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10121868" y="6316579"/>
            <a:ext cx="1941400" cy="541421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C81546-8723-1E12-CE95-F3CA7F282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5" y="2412790"/>
            <a:ext cx="11116235" cy="3723967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324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691548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D39053-4E32-42A8-8412-62839CFF3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10121868" y="6316579"/>
            <a:ext cx="1941400" cy="541421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5061BFA-92A8-634A-BD81-CA4653BDA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5" y="2475416"/>
            <a:ext cx="11116235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Clr>
                <a:schemeClr val="accent4"/>
              </a:buClr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2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  <a:p>
            <a:pPr lvl="1"/>
            <a:endParaRPr lang="es-ES"/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253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540046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D39053-4E32-42A8-8412-62839CFF3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10121868" y="6316579"/>
            <a:ext cx="1941400" cy="541421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5061BFA-92A8-634A-BD81-CA4653BDA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7" y="2199370"/>
            <a:ext cx="5534689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Clr>
                <a:schemeClr val="accent4"/>
              </a:buClr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2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4AD4B5-B758-FF11-1B84-33CD41B668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203603"/>
            <a:ext cx="5463651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Clr>
                <a:schemeClr val="accent4"/>
              </a:buClr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2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106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horizontal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6" y="627165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7" y="1752746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5FAED0-3CE1-4D0A-B140-67B34CD8CE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72581"/>
            <a:ext cx="12192000" cy="14859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87FA91E-133E-4771-A220-8EE6267EC4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9630160" y="0"/>
            <a:ext cx="1941400" cy="541421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905F556-F2BC-464B-6084-749634A362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415" y="2459714"/>
            <a:ext cx="11116235" cy="274732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</p:txBody>
      </p:sp>
    </p:spTree>
    <p:extLst>
      <p:ext uri="{BB962C8B-B14F-4D97-AF65-F5344CB8AC3E}">
        <p14:creationId xmlns:p14="http://schemas.microsoft.com/office/powerpoint/2010/main" val="190773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ndo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029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ndo blanc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4C89AB-CFBF-5DB6-B203-F7A55B85B1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6387523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49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ontac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7A3D43D-0918-412F-AE93-AC101BFF5086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FE8CAF51-4F50-4092-B8CF-86A06B9F6D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12191998" cy="6858000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C3B7D39B-A2E9-44E1-9E98-5B4E7E457F82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>
                <a:alpha val="5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5D7F4A9-1CDB-4C2F-9ECE-F89B08F54E4E}"/>
              </a:ext>
            </a:extLst>
          </p:cNvPr>
          <p:cNvSpPr/>
          <p:nvPr userDrawn="1"/>
        </p:nvSpPr>
        <p:spPr>
          <a:xfrm>
            <a:off x="6399214" y="894596"/>
            <a:ext cx="5068803" cy="5068803"/>
          </a:xfrm>
          <a:prstGeom prst="rect">
            <a:avLst/>
          </a:prstGeom>
          <a:solidFill>
            <a:srgbClr val="0D4573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Marcador de posición de imagen 16">
            <a:extLst>
              <a:ext uri="{FF2B5EF4-FFF2-40B4-BE49-F238E27FC236}">
                <a16:creationId xmlns:a16="http://schemas.microsoft.com/office/drawing/2014/main" id="{A6B2815B-21D5-4E92-948E-3D3874C1C5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2787" y="896099"/>
            <a:ext cx="5080000" cy="50673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48ACE030-D8C7-F34A-E614-D75D792856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4466" y="5329145"/>
            <a:ext cx="40182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defTabSz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defTabSz="4572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  <a:defRPr/>
            </a:pPr>
            <a:r>
              <a:rPr lang="es-ES" altLang="es-ES" sz="1200" noProof="0">
                <a:solidFill>
                  <a:schemeClr val="bg1"/>
                </a:solidFill>
                <a:latin typeface="+mn-lt"/>
              </a:rPr>
              <a:t>Avda. Manuel Agustín Heredia 18, 1º 4, 29001 Málaga, España. Tel: +34  951 047 290 </a:t>
            </a:r>
            <a:endParaRPr lang="es-ES" altLang="es-ES" sz="1200" noProof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EC28A3CB-77E1-A4D3-4423-E099D88A96AC}"/>
              </a:ext>
            </a:extLst>
          </p:cNvPr>
          <p:cNvSpPr/>
          <p:nvPr userDrawn="1"/>
        </p:nvSpPr>
        <p:spPr bwMode="auto">
          <a:xfrm>
            <a:off x="7930629" y="4272167"/>
            <a:ext cx="2005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j-lt"/>
              </a:rPr>
              <a:t>www.bioazul.com</a:t>
            </a:r>
          </a:p>
        </p:txBody>
      </p:sp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4A9F389F-ACD0-F5D0-E358-AE654FA7C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9173" y="1354626"/>
            <a:ext cx="506880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8" name="Marcador de texto 12">
            <a:extLst>
              <a:ext uri="{FF2B5EF4-FFF2-40B4-BE49-F238E27FC236}">
                <a16:creationId xmlns:a16="http://schemas.microsoft.com/office/drawing/2014/main" id="{2F0F789D-0F47-26CF-DF00-40C6A20C4C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9172" y="2256649"/>
            <a:ext cx="5068804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9" name="Marcador de texto 14">
            <a:extLst>
              <a:ext uri="{FF2B5EF4-FFF2-40B4-BE49-F238E27FC236}">
                <a16:creationId xmlns:a16="http://schemas.microsoft.com/office/drawing/2014/main" id="{0007EE22-6667-4D63-543C-DE26850201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9089" y="3163275"/>
            <a:ext cx="5068887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3D63F65-74D6-02A6-E973-64D31F0297E6}"/>
              </a:ext>
            </a:extLst>
          </p:cNvPr>
          <p:cNvSpPr txBox="1"/>
          <p:nvPr userDrawn="1"/>
        </p:nvSpPr>
        <p:spPr>
          <a:xfrm>
            <a:off x="7606292" y="3836628"/>
            <a:ext cx="265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noProof="0">
                <a:solidFill>
                  <a:schemeClr val="accent4"/>
                </a:solidFill>
                <a:latin typeface="Franklin Gothic Medium Cond" panose="020B0606030402020204" pitchFamily="34" charset="0"/>
              </a:rPr>
              <a:t>Follow us</a:t>
            </a:r>
            <a:endParaRPr lang="en-GB" sz="2000" noProof="0">
              <a:solidFill>
                <a:schemeClr val="accent4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B4B0C652-A7FE-97A0-BB60-99A83548FD9E}"/>
              </a:ext>
            </a:extLst>
          </p:cNvPr>
          <p:cNvGrpSpPr/>
          <p:nvPr userDrawn="1"/>
        </p:nvGrpSpPr>
        <p:grpSpPr>
          <a:xfrm>
            <a:off x="8409542" y="4778099"/>
            <a:ext cx="1174599" cy="266487"/>
            <a:chOff x="8334479" y="4766562"/>
            <a:chExt cx="1174599" cy="266487"/>
          </a:xfrm>
        </p:grpSpPr>
        <p:pic>
          <p:nvPicPr>
            <p:cNvPr id="17" name="Imagen 16" descr="Icono&#10;&#10;El contenido generado por IA puede ser incorrecto.">
              <a:extLst>
                <a:ext uri="{FF2B5EF4-FFF2-40B4-BE49-F238E27FC236}">
                  <a16:creationId xmlns:a16="http://schemas.microsoft.com/office/drawing/2014/main" id="{AC950FA9-E0B6-B433-AEB4-E1A7148827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592" y="4766563"/>
              <a:ext cx="266486" cy="266486"/>
            </a:xfrm>
            <a:prstGeom prst="rect">
              <a:avLst/>
            </a:prstGeom>
          </p:spPr>
        </p:pic>
        <p:pic>
          <p:nvPicPr>
            <p:cNvPr id="19" name="Imagen 18" descr="Icono&#10;&#10;El contenido generado por IA puede ser incorrecto.">
              <a:extLst>
                <a:ext uri="{FF2B5EF4-FFF2-40B4-BE49-F238E27FC236}">
                  <a16:creationId xmlns:a16="http://schemas.microsoft.com/office/drawing/2014/main" id="{621B88BB-5025-3062-CC3D-2357A5FD7E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4479" y="4766563"/>
              <a:ext cx="266486" cy="266486"/>
            </a:xfrm>
            <a:prstGeom prst="rect">
              <a:avLst/>
            </a:prstGeom>
          </p:spPr>
        </p:pic>
        <p:pic>
          <p:nvPicPr>
            <p:cNvPr id="21" name="Imagen 20" descr="Icono&#10;&#10;El contenido generado por IA puede ser incorrecto.">
              <a:extLst>
                <a:ext uri="{FF2B5EF4-FFF2-40B4-BE49-F238E27FC236}">
                  <a16:creationId xmlns:a16="http://schemas.microsoft.com/office/drawing/2014/main" id="{C9641E46-FE01-3D4F-7212-917E52A556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7183" y="4766563"/>
              <a:ext cx="266486" cy="266486"/>
            </a:xfrm>
            <a:prstGeom prst="rect">
              <a:avLst/>
            </a:prstGeom>
          </p:spPr>
        </p:pic>
        <p:pic>
          <p:nvPicPr>
            <p:cNvPr id="24" name="Imagen 23" descr="Logotipo&#10;&#10;El contenido generado por IA puede ser incorrecto.">
              <a:extLst>
                <a:ext uri="{FF2B5EF4-FFF2-40B4-BE49-F238E27FC236}">
                  <a16:creationId xmlns:a16="http://schemas.microsoft.com/office/drawing/2014/main" id="{F3A2ED6B-DAA5-1D5E-38FD-96B94622D1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887" y="4766562"/>
              <a:ext cx="266487" cy="266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1633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 + car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F5E994E4-7791-4A0B-A454-DFF14E41A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2131" y="729677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1BE018C8-DF7F-4EB1-80AE-FF18FF9A9A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8849" y="4362345"/>
            <a:ext cx="4652963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25E2D5C5-DB78-4AB9-9A04-609F905384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8849" y="5070279"/>
            <a:ext cx="465296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DF67AC0-6B8E-410F-A891-7C4AFF701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056" y="5900703"/>
            <a:ext cx="4652963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6" name="Marcador de posición de imagen 17">
            <a:extLst>
              <a:ext uri="{FF2B5EF4-FFF2-40B4-BE49-F238E27FC236}">
                <a16:creationId xmlns:a16="http://schemas.microsoft.com/office/drawing/2014/main" id="{0A2F2181-0A86-4D67-9A02-9A02870397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33470" y="729677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texto 19">
            <a:extLst>
              <a:ext uri="{FF2B5EF4-FFF2-40B4-BE49-F238E27FC236}">
                <a16:creationId xmlns:a16="http://schemas.microsoft.com/office/drawing/2014/main" id="{47D3FF5B-CC9F-4C5B-B992-4796131191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70188" y="4362345"/>
            <a:ext cx="4652963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8" name="Marcador de texto 21">
            <a:extLst>
              <a:ext uri="{FF2B5EF4-FFF2-40B4-BE49-F238E27FC236}">
                <a16:creationId xmlns:a16="http://schemas.microsoft.com/office/drawing/2014/main" id="{65D6E106-A969-4391-B8E6-F53C8095BD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0188" y="5070279"/>
            <a:ext cx="465296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64A1E873-F819-4502-AFB7-44E391CB9D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69395" y="5900703"/>
            <a:ext cx="4652963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</p:spTree>
    <p:extLst>
      <p:ext uri="{BB962C8B-B14F-4D97-AF65-F5344CB8AC3E}">
        <p14:creationId xmlns:p14="http://schemas.microsoft.com/office/powerpoint/2010/main" val="3448179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Blu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AB788F6-5BFE-CF9A-CB6B-86DCA3EF1A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10A926-366C-05AA-248B-40A1B3EBEB89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35669" y="2426061"/>
            <a:ext cx="5401805" cy="955610"/>
          </a:xfrm>
          <a:prstGeom prst="rect">
            <a:avLst/>
          </a:prstGeom>
          <a:solidFill>
            <a:srgbClr val="2A255A"/>
          </a:solidFill>
        </p:spPr>
        <p:txBody>
          <a:bodyPr wrap="none" lIns="216000" tIns="180000" rIns="252000" bIns="108000" anchor="ctr" anchorCtr="0">
            <a:spAutoFit/>
          </a:bodyPr>
          <a:lstStyle>
            <a:lvl1pPr algn="l">
              <a:defRPr sz="4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FIRST LINE HERE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125FFE5-9A69-CE79-3104-B5788B34F7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5669" y="3250867"/>
            <a:ext cx="6267939" cy="955610"/>
          </a:xfrm>
          <a:prstGeom prst="rect">
            <a:avLst/>
          </a:prstGeom>
          <a:solidFill>
            <a:srgbClr val="2A255A"/>
          </a:solidFill>
        </p:spPr>
        <p:txBody>
          <a:bodyPr wrap="none" lIns="216000" tIns="180000" rIns="252000" bIns="108000" anchor="ctr" anchorCtr="0">
            <a:spAutoFit/>
          </a:bodyPr>
          <a:lstStyle>
            <a:lvl1pPr marL="0" indent="0" algn="l">
              <a:buNone/>
              <a:defRPr sz="4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SECOND LINE HERE</a:t>
            </a:r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B0D992-9199-9C40-4445-25EB44B0A41E}"/>
              </a:ext>
            </a:extLst>
          </p:cNvPr>
          <p:cNvSpPr/>
          <p:nvPr/>
        </p:nvSpPr>
        <p:spPr>
          <a:xfrm>
            <a:off x="10148675" y="774830"/>
            <a:ext cx="1582407" cy="293473"/>
          </a:xfrm>
          <a:custGeom>
            <a:avLst/>
            <a:gdLst>
              <a:gd name="connsiteX0" fmla="*/ 0 w 2373610"/>
              <a:gd name="connsiteY0" fmla="*/ 0 h 440210"/>
              <a:gd name="connsiteX1" fmla="*/ 2373610 w 2373610"/>
              <a:gd name="connsiteY1" fmla="*/ 0 h 440210"/>
              <a:gd name="connsiteX2" fmla="*/ 2373610 w 2373610"/>
              <a:gd name="connsiteY2" fmla="*/ 440211 h 440210"/>
              <a:gd name="connsiteX3" fmla="*/ 0 w 2373610"/>
              <a:gd name="connsiteY3" fmla="*/ 440211 h 440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3610" h="440210">
                <a:moveTo>
                  <a:pt x="0" y="0"/>
                </a:moveTo>
                <a:lnTo>
                  <a:pt x="2373610" y="0"/>
                </a:lnTo>
                <a:lnTo>
                  <a:pt x="2373610" y="440211"/>
                </a:lnTo>
                <a:lnTo>
                  <a:pt x="0" y="440211"/>
                </a:lnTo>
                <a:close/>
              </a:path>
            </a:pathLst>
          </a:custGeom>
          <a:solidFill>
            <a:srgbClr val="2A255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C302585-31DD-3FFC-4671-2C5775D69761}"/>
              </a:ext>
            </a:extLst>
          </p:cNvPr>
          <p:cNvSpPr/>
          <p:nvPr/>
        </p:nvSpPr>
        <p:spPr>
          <a:xfrm>
            <a:off x="10202321" y="826623"/>
            <a:ext cx="116607" cy="187364"/>
          </a:xfrm>
          <a:custGeom>
            <a:avLst/>
            <a:gdLst>
              <a:gd name="connsiteX0" fmla="*/ 174911 w 174910"/>
              <a:gd name="connsiteY0" fmla="*/ 281008 h 281046"/>
              <a:gd name="connsiteX1" fmla="*/ 0 w 174910"/>
              <a:gd name="connsiteY1" fmla="*/ 281008 h 281046"/>
              <a:gd name="connsiteX2" fmla="*/ 0 w 174910"/>
              <a:gd name="connsiteY2" fmla="*/ 0 h 281046"/>
              <a:gd name="connsiteX3" fmla="*/ 174872 w 174910"/>
              <a:gd name="connsiteY3" fmla="*/ 0 h 281046"/>
              <a:gd name="connsiteX4" fmla="*/ 174872 w 174910"/>
              <a:gd name="connsiteY4" fmla="*/ 60941 h 281046"/>
              <a:gd name="connsiteX5" fmla="*/ 79582 w 174910"/>
              <a:gd name="connsiteY5" fmla="*/ 60941 h 281046"/>
              <a:gd name="connsiteX6" fmla="*/ 79582 w 174910"/>
              <a:gd name="connsiteY6" fmla="*/ 105132 h 281046"/>
              <a:gd name="connsiteX7" fmla="*/ 167848 w 174910"/>
              <a:gd name="connsiteY7" fmla="*/ 105132 h 281046"/>
              <a:gd name="connsiteX8" fmla="*/ 167848 w 174910"/>
              <a:gd name="connsiteY8" fmla="*/ 166073 h 281046"/>
              <a:gd name="connsiteX9" fmla="*/ 79582 w 174910"/>
              <a:gd name="connsiteY9" fmla="*/ 166073 h 281046"/>
              <a:gd name="connsiteX10" fmla="*/ 79582 w 174910"/>
              <a:gd name="connsiteY10" fmla="*/ 219141 h 281046"/>
              <a:gd name="connsiteX11" fmla="*/ 174872 w 174910"/>
              <a:gd name="connsiteY11" fmla="*/ 219141 h 281046"/>
              <a:gd name="connsiteX12" fmla="*/ 174872 w 174910"/>
              <a:gd name="connsiteY12" fmla="*/ 281046 h 281046"/>
              <a:gd name="connsiteX13" fmla="*/ 174872 w 174910"/>
              <a:gd name="connsiteY13" fmla="*/ 281046 h 2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4910" h="281046">
                <a:moveTo>
                  <a:pt x="174911" y="281008"/>
                </a:moveTo>
                <a:lnTo>
                  <a:pt x="0" y="281008"/>
                </a:lnTo>
                <a:lnTo>
                  <a:pt x="0" y="0"/>
                </a:lnTo>
                <a:lnTo>
                  <a:pt x="174872" y="0"/>
                </a:lnTo>
                <a:lnTo>
                  <a:pt x="174872" y="60941"/>
                </a:lnTo>
                <a:lnTo>
                  <a:pt x="79582" y="60941"/>
                </a:lnTo>
                <a:lnTo>
                  <a:pt x="79582" y="105132"/>
                </a:lnTo>
                <a:lnTo>
                  <a:pt x="167848" y="105132"/>
                </a:lnTo>
                <a:lnTo>
                  <a:pt x="167848" y="166073"/>
                </a:lnTo>
                <a:lnTo>
                  <a:pt x="79582" y="166073"/>
                </a:lnTo>
                <a:lnTo>
                  <a:pt x="79582" y="219141"/>
                </a:lnTo>
                <a:lnTo>
                  <a:pt x="174872" y="219141"/>
                </a:lnTo>
                <a:lnTo>
                  <a:pt x="174872" y="281046"/>
                </a:lnTo>
                <a:lnTo>
                  <a:pt x="174872" y="281046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AE86BDA-3FB2-BF30-6255-9428BBCD024A}"/>
              </a:ext>
            </a:extLst>
          </p:cNvPr>
          <p:cNvSpPr/>
          <p:nvPr/>
        </p:nvSpPr>
        <p:spPr>
          <a:xfrm>
            <a:off x="10352223" y="826598"/>
            <a:ext cx="168067" cy="189911"/>
          </a:xfrm>
          <a:custGeom>
            <a:avLst/>
            <a:gdLst>
              <a:gd name="connsiteX0" fmla="*/ 252062 w 252100"/>
              <a:gd name="connsiteY0" fmla="*/ 0 h 284867"/>
              <a:gd name="connsiteX1" fmla="*/ 252062 w 252100"/>
              <a:gd name="connsiteY1" fmla="*/ 169160 h 284867"/>
              <a:gd name="connsiteX2" fmla="*/ 219333 w 252100"/>
              <a:gd name="connsiteY2" fmla="*/ 254609 h 284867"/>
              <a:gd name="connsiteX3" fmla="*/ 124931 w 252100"/>
              <a:gd name="connsiteY3" fmla="*/ 284867 h 284867"/>
              <a:gd name="connsiteX4" fmla="*/ 32342 w 252100"/>
              <a:gd name="connsiteY4" fmla="*/ 255458 h 284867"/>
              <a:gd name="connsiteX5" fmla="*/ 0 w 252100"/>
              <a:gd name="connsiteY5" fmla="*/ 170897 h 284867"/>
              <a:gd name="connsiteX6" fmla="*/ 0 w 252100"/>
              <a:gd name="connsiteY6" fmla="*/ 0 h 284867"/>
              <a:gd name="connsiteX7" fmla="*/ 80007 w 252100"/>
              <a:gd name="connsiteY7" fmla="*/ 0 h 284867"/>
              <a:gd name="connsiteX8" fmla="*/ 80007 w 252100"/>
              <a:gd name="connsiteY8" fmla="*/ 164915 h 284867"/>
              <a:gd name="connsiteX9" fmla="*/ 91701 w 252100"/>
              <a:gd name="connsiteY9" fmla="*/ 208180 h 284867"/>
              <a:gd name="connsiteX10" fmla="*/ 126166 w 252100"/>
              <a:gd name="connsiteY10" fmla="*/ 221649 h 284867"/>
              <a:gd name="connsiteX11" fmla="*/ 161519 w 252100"/>
              <a:gd name="connsiteY11" fmla="*/ 208295 h 284867"/>
              <a:gd name="connsiteX12" fmla="*/ 172518 w 252100"/>
              <a:gd name="connsiteY12" fmla="*/ 164568 h 284867"/>
              <a:gd name="connsiteX13" fmla="*/ 172518 w 252100"/>
              <a:gd name="connsiteY13" fmla="*/ 39 h 284867"/>
              <a:gd name="connsiteX14" fmla="*/ 252100 w 252100"/>
              <a:gd name="connsiteY14" fmla="*/ 39 h 284867"/>
              <a:gd name="connsiteX15" fmla="*/ 252062 w 252100"/>
              <a:gd name="connsiteY15" fmla="*/ 39 h 28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2100" h="284867">
                <a:moveTo>
                  <a:pt x="252062" y="0"/>
                </a:moveTo>
                <a:lnTo>
                  <a:pt x="252062" y="169160"/>
                </a:lnTo>
                <a:cubicBezTo>
                  <a:pt x="252062" y="205941"/>
                  <a:pt x="241139" y="234424"/>
                  <a:pt x="219333" y="254609"/>
                </a:cubicBezTo>
                <a:cubicBezTo>
                  <a:pt x="197489" y="274794"/>
                  <a:pt x="166034" y="284867"/>
                  <a:pt x="124931" y="284867"/>
                </a:cubicBezTo>
                <a:cubicBezTo>
                  <a:pt x="83828" y="284867"/>
                  <a:pt x="53917" y="275064"/>
                  <a:pt x="32342" y="255458"/>
                </a:cubicBezTo>
                <a:cubicBezTo>
                  <a:pt x="10768" y="235852"/>
                  <a:pt x="0" y="207678"/>
                  <a:pt x="0" y="170897"/>
                </a:cubicBezTo>
                <a:lnTo>
                  <a:pt x="0" y="0"/>
                </a:lnTo>
                <a:lnTo>
                  <a:pt x="80007" y="0"/>
                </a:lnTo>
                <a:lnTo>
                  <a:pt x="80007" y="164915"/>
                </a:lnTo>
                <a:cubicBezTo>
                  <a:pt x="80007" y="184791"/>
                  <a:pt x="83905" y="199187"/>
                  <a:pt x="91701" y="208180"/>
                </a:cubicBezTo>
                <a:cubicBezTo>
                  <a:pt x="99497" y="217134"/>
                  <a:pt x="110960" y="221649"/>
                  <a:pt x="126166" y="221649"/>
                </a:cubicBezTo>
                <a:cubicBezTo>
                  <a:pt x="142414" y="221649"/>
                  <a:pt x="154186" y="217211"/>
                  <a:pt x="161519" y="208295"/>
                </a:cubicBezTo>
                <a:cubicBezTo>
                  <a:pt x="168852" y="199380"/>
                  <a:pt x="172518" y="184830"/>
                  <a:pt x="172518" y="164568"/>
                </a:cubicBezTo>
                <a:lnTo>
                  <a:pt x="172518" y="39"/>
                </a:lnTo>
                <a:lnTo>
                  <a:pt x="252100" y="39"/>
                </a:lnTo>
                <a:lnTo>
                  <a:pt x="252062" y="3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3D9A018-ADF6-B519-FC7E-22165E20568C}"/>
              </a:ext>
            </a:extLst>
          </p:cNvPr>
          <p:cNvSpPr/>
          <p:nvPr/>
        </p:nvSpPr>
        <p:spPr>
          <a:xfrm>
            <a:off x="10561510" y="826624"/>
            <a:ext cx="168298" cy="187338"/>
          </a:xfrm>
          <a:custGeom>
            <a:avLst/>
            <a:gdLst>
              <a:gd name="connsiteX0" fmla="*/ 79582 w 252447"/>
              <a:gd name="connsiteY0" fmla="*/ 178732 h 281007"/>
              <a:gd name="connsiteX1" fmla="*/ 79582 w 252447"/>
              <a:gd name="connsiteY1" fmla="*/ 281008 h 281007"/>
              <a:gd name="connsiteX2" fmla="*/ 0 w 252447"/>
              <a:gd name="connsiteY2" fmla="*/ 281008 h 281007"/>
              <a:gd name="connsiteX3" fmla="*/ 0 w 252447"/>
              <a:gd name="connsiteY3" fmla="*/ 0 h 281007"/>
              <a:gd name="connsiteX4" fmla="*/ 96525 w 252447"/>
              <a:gd name="connsiteY4" fmla="*/ 0 h 281007"/>
              <a:gd name="connsiteX5" fmla="*/ 216593 w 252447"/>
              <a:gd name="connsiteY5" fmla="*/ 83056 h 281007"/>
              <a:gd name="connsiteX6" fmla="*/ 166613 w 252447"/>
              <a:gd name="connsiteY6" fmla="*/ 158586 h 281007"/>
              <a:gd name="connsiteX7" fmla="*/ 252448 w 252447"/>
              <a:gd name="connsiteY7" fmla="*/ 281008 h 281007"/>
              <a:gd name="connsiteX8" fmla="*/ 162175 w 252447"/>
              <a:gd name="connsiteY8" fmla="*/ 281008 h 281007"/>
              <a:gd name="connsiteX9" fmla="*/ 99729 w 252447"/>
              <a:gd name="connsiteY9" fmla="*/ 178732 h 281007"/>
              <a:gd name="connsiteX10" fmla="*/ 79582 w 252447"/>
              <a:gd name="connsiteY10" fmla="*/ 178732 h 281007"/>
              <a:gd name="connsiteX11" fmla="*/ 79582 w 252447"/>
              <a:gd name="connsiteY11" fmla="*/ 121650 h 281007"/>
              <a:gd name="connsiteX12" fmla="*/ 94480 w 252447"/>
              <a:gd name="connsiteY12" fmla="*/ 121650 h 281007"/>
              <a:gd name="connsiteX13" fmla="*/ 136201 w 252447"/>
              <a:gd name="connsiteY13" fmla="*/ 86491 h 281007"/>
              <a:gd name="connsiteX14" fmla="*/ 95290 w 252447"/>
              <a:gd name="connsiteY14" fmla="*/ 57467 h 281007"/>
              <a:gd name="connsiteX15" fmla="*/ 79582 w 252447"/>
              <a:gd name="connsiteY15" fmla="*/ 57467 h 281007"/>
              <a:gd name="connsiteX16" fmla="*/ 79582 w 252447"/>
              <a:gd name="connsiteY16" fmla="*/ 121650 h 281007"/>
              <a:gd name="connsiteX17" fmla="*/ 79582 w 252447"/>
              <a:gd name="connsiteY17" fmla="*/ 121650 h 28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2447" h="281007">
                <a:moveTo>
                  <a:pt x="79582" y="178732"/>
                </a:moveTo>
                <a:lnTo>
                  <a:pt x="79582" y="281008"/>
                </a:lnTo>
                <a:lnTo>
                  <a:pt x="0" y="281008"/>
                </a:lnTo>
                <a:lnTo>
                  <a:pt x="0" y="0"/>
                </a:lnTo>
                <a:lnTo>
                  <a:pt x="96525" y="0"/>
                </a:lnTo>
                <a:cubicBezTo>
                  <a:pt x="176571" y="0"/>
                  <a:pt x="216593" y="27672"/>
                  <a:pt x="216593" y="83056"/>
                </a:cubicBezTo>
                <a:cubicBezTo>
                  <a:pt x="216593" y="115591"/>
                  <a:pt x="199920" y="140793"/>
                  <a:pt x="166613" y="158586"/>
                </a:cubicBezTo>
                <a:lnTo>
                  <a:pt x="252448" y="281008"/>
                </a:lnTo>
                <a:lnTo>
                  <a:pt x="162175" y="281008"/>
                </a:lnTo>
                <a:lnTo>
                  <a:pt x="99729" y="178732"/>
                </a:lnTo>
                <a:lnTo>
                  <a:pt x="79582" y="178732"/>
                </a:lnTo>
                <a:close/>
                <a:moveTo>
                  <a:pt x="79582" y="121650"/>
                </a:moveTo>
                <a:lnTo>
                  <a:pt x="94480" y="121650"/>
                </a:lnTo>
                <a:cubicBezTo>
                  <a:pt x="122268" y="121650"/>
                  <a:pt x="136201" y="109918"/>
                  <a:pt x="136201" y="86491"/>
                </a:cubicBezTo>
                <a:cubicBezTo>
                  <a:pt x="136201" y="67155"/>
                  <a:pt x="122577" y="57467"/>
                  <a:pt x="95290" y="57467"/>
                </a:cubicBezTo>
                <a:lnTo>
                  <a:pt x="79582" y="57467"/>
                </a:lnTo>
                <a:lnTo>
                  <a:pt x="79582" y="121650"/>
                </a:lnTo>
                <a:lnTo>
                  <a:pt x="79582" y="121650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1DFD549-6067-6161-98F8-7BB7A8D10B45}"/>
              </a:ext>
            </a:extLst>
          </p:cNvPr>
          <p:cNvSpPr/>
          <p:nvPr/>
        </p:nvSpPr>
        <p:spPr>
          <a:xfrm>
            <a:off x="10740408" y="823639"/>
            <a:ext cx="191017" cy="192870"/>
          </a:xfrm>
          <a:custGeom>
            <a:avLst/>
            <a:gdLst>
              <a:gd name="connsiteX0" fmla="*/ 286527 w 286526"/>
              <a:gd name="connsiteY0" fmla="*/ 144576 h 289305"/>
              <a:gd name="connsiteX1" fmla="*/ 250055 w 286526"/>
              <a:gd name="connsiteY1" fmla="*/ 252409 h 289305"/>
              <a:gd name="connsiteX2" fmla="*/ 143263 w 286526"/>
              <a:gd name="connsiteY2" fmla="*/ 289306 h 289305"/>
              <a:gd name="connsiteX3" fmla="*/ 36974 w 286526"/>
              <a:gd name="connsiteY3" fmla="*/ 252216 h 289305"/>
              <a:gd name="connsiteX4" fmla="*/ 0 w 286526"/>
              <a:gd name="connsiteY4" fmla="*/ 144190 h 289305"/>
              <a:gd name="connsiteX5" fmla="*/ 36781 w 286526"/>
              <a:gd name="connsiteY5" fmla="*/ 37012 h 289305"/>
              <a:gd name="connsiteX6" fmla="*/ 143649 w 286526"/>
              <a:gd name="connsiteY6" fmla="*/ 0 h 289305"/>
              <a:gd name="connsiteX7" fmla="*/ 250248 w 286526"/>
              <a:gd name="connsiteY7" fmla="*/ 36704 h 289305"/>
              <a:gd name="connsiteX8" fmla="*/ 286527 w 286526"/>
              <a:gd name="connsiteY8" fmla="*/ 144537 h 289305"/>
              <a:gd name="connsiteX9" fmla="*/ 286527 w 286526"/>
              <a:gd name="connsiteY9" fmla="*/ 144537 h 289305"/>
              <a:gd name="connsiteX10" fmla="*/ 83828 w 286526"/>
              <a:gd name="connsiteY10" fmla="*/ 144576 h 289305"/>
              <a:gd name="connsiteX11" fmla="*/ 143263 w 286526"/>
              <a:gd name="connsiteY11" fmla="*/ 226088 h 289305"/>
              <a:gd name="connsiteX12" fmla="*/ 188072 w 286526"/>
              <a:gd name="connsiteY12" fmla="*/ 206289 h 289305"/>
              <a:gd name="connsiteX13" fmla="*/ 202661 w 286526"/>
              <a:gd name="connsiteY13" fmla="*/ 144576 h 289305"/>
              <a:gd name="connsiteX14" fmla="*/ 187840 w 286526"/>
              <a:gd name="connsiteY14" fmla="*/ 82400 h 289305"/>
              <a:gd name="connsiteX15" fmla="*/ 143611 w 286526"/>
              <a:gd name="connsiteY15" fmla="*/ 62330 h 289305"/>
              <a:gd name="connsiteX16" fmla="*/ 83789 w 286526"/>
              <a:gd name="connsiteY16" fmla="*/ 144614 h 289305"/>
              <a:gd name="connsiteX17" fmla="*/ 83789 w 286526"/>
              <a:gd name="connsiteY17" fmla="*/ 144614 h 28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6526" h="289305">
                <a:moveTo>
                  <a:pt x="286527" y="144576"/>
                </a:moveTo>
                <a:cubicBezTo>
                  <a:pt x="286527" y="191854"/>
                  <a:pt x="274369" y="227786"/>
                  <a:pt x="250055" y="252409"/>
                </a:cubicBezTo>
                <a:cubicBezTo>
                  <a:pt x="225740" y="277033"/>
                  <a:pt x="190156" y="289306"/>
                  <a:pt x="143263" y="289306"/>
                </a:cubicBezTo>
                <a:cubicBezTo>
                  <a:pt x="96371" y="289306"/>
                  <a:pt x="61636" y="276955"/>
                  <a:pt x="36974" y="252216"/>
                </a:cubicBezTo>
                <a:cubicBezTo>
                  <a:pt x="12312" y="227477"/>
                  <a:pt x="0" y="191468"/>
                  <a:pt x="0" y="144190"/>
                </a:cubicBezTo>
                <a:cubicBezTo>
                  <a:pt x="0" y="96911"/>
                  <a:pt x="12273" y="61713"/>
                  <a:pt x="36781" y="37012"/>
                </a:cubicBezTo>
                <a:cubicBezTo>
                  <a:pt x="61288" y="12350"/>
                  <a:pt x="96911" y="0"/>
                  <a:pt x="143649" y="0"/>
                </a:cubicBezTo>
                <a:cubicBezTo>
                  <a:pt x="190387" y="0"/>
                  <a:pt x="226049" y="12235"/>
                  <a:pt x="250248" y="36704"/>
                </a:cubicBezTo>
                <a:cubicBezTo>
                  <a:pt x="274408" y="61173"/>
                  <a:pt x="286527" y="97143"/>
                  <a:pt x="286527" y="144537"/>
                </a:cubicBezTo>
                <a:lnTo>
                  <a:pt x="286527" y="144537"/>
                </a:lnTo>
                <a:close/>
                <a:moveTo>
                  <a:pt x="83828" y="144576"/>
                </a:moveTo>
                <a:cubicBezTo>
                  <a:pt x="83828" y="198917"/>
                  <a:pt x="103627" y="226088"/>
                  <a:pt x="143263" y="226088"/>
                </a:cubicBezTo>
                <a:cubicBezTo>
                  <a:pt x="163410" y="226088"/>
                  <a:pt x="178346" y="219488"/>
                  <a:pt x="188072" y="206289"/>
                </a:cubicBezTo>
                <a:cubicBezTo>
                  <a:pt x="197798" y="193089"/>
                  <a:pt x="202661" y="172518"/>
                  <a:pt x="202661" y="144576"/>
                </a:cubicBezTo>
                <a:cubicBezTo>
                  <a:pt x="202661" y="116633"/>
                  <a:pt x="197720" y="95792"/>
                  <a:pt x="187840" y="82400"/>
                </a:cubicBezTo>
                <a:cubicBezTo>
                  <a:pt x="177960" y="69007"/>
                  <a:pt x="163217" y="62330"/>
                  <a:pt x="143611" y="62330"/>
                </a:cubicBezTo>
                <a:cubicBezTo>
                  <a:pt x="103704" y="62330"/>
                  <a:pt x="83789" y="89771"/>
                  <a:pt x="83789" y="144614"/>
                </a:cubicBezTo>
                <a:lnTo>
                  <a:pt x="83789" y="144614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D2D807D-EDC2-E77E-0F43-A20758777E6B}"/>
              </a:ext>
            </a:extLst>
          </p:cNvPr>
          <p:cNvSpPr/>
          <p:nvPr/>
        </p:nvSpPr>
        <p:spPr>
          <a:xfrm>
            <a:off x="10966907" y="826598"/>
            <a:ext cx="142543" cy="187338"/>
          </a:xfrm>
          <a:custGeom>
            <a:avLst/>
            <a:gdLst>
              <a:gd name="connsiteX0" fmla="*/ 213737 w 213814"/>
              <a:gd name="connsiteY0" fmla="*/ 89385 h 281007"/>
              <a:gd name="connsiteX1" fmla="*/ 184637 w 213814"/>
              <a:gd name="connsiteY1" fmla="*/ 162136 h 281007"/>
              <a:gd name="connsiteX2" fmla="*/ 101929 w 213814"/>
              <a:gd name="connsiteY2" fmla="*/ 187802 h 281007"/>
              <a:gd name="connsiteX3" fmla="*/ 79582 w 213814"/>
              <a:gd name="connsiteY3" fmla="*/ 187802 h 281007"/>
              <a:gd name="connsiteX4" fmla="*/ 79582 w 213814"/>
              <a:gd name="connsiteY4" fmla="*/ 281008 h 281007"/>
              <a:gd name="connsiteX5" fmla="*/ 0 w 213814"/>
              <a:gd name="connsiteY5" fmla="*/ 281008 h 281007"/>
              <a:gd name="connsiteX6" fmla="*/ 0 w 213814"/>
              <a:gd name="connsiteY6" fmla="*/ 0 h 281007"/>
              <a:gd name="connsiteX7" fmla="*/ 101967 w 213814"/>
              <a:gd name="connsiteY7" fmla="*/ 0 h 281007"/>
              <a:gd name="connsiteX8" fmla="*/ 185795 w 213814"/>
              <a:gd name="connsiteY8" fmla="*/ 23273 h 281007"/>
              <a:gd name="connsiteX9" fmla="*/ 213814 w 213814"/>
              <a:gd name="connsiteY9" fmla="*/ 89385 h 281007"/>
              <a:gd name="connsiteX10" fmla="*/ 213737 w 213814"/>
              <a:gd name="connsiteY10" fmla="*/ 89385 h 281007"/>
              <a:gd name="connsiteX11" fmla="*/ 79544 w 213814"/>
              <a:gd name="connsiteY11" fmla="*/ 125896 h 281007"/>
              <a:gd name="connsiteX12" fmla="*/ 94055 w 213814"/>
              <a:gd name="connsiteY12" fmla="*/ 125896 h 281007"/>
              <a:gd name="connsiteX13" fmla="*/ 122577 w 213814"/>
              <a:gd name="connsiteY13" fmla="*/ 116286 h 281007"/>
              <a:gd name="connsiteX14" fmla="*/ 133152 w 213814"/>
              <a:gd name="connsiteY14" fmla="*/ 89771 h 281007"/>
              <a:gd name="connsiteX15" fmla="*/ 100115 w 213814"/>
              <a:gd name="connsiteY15" fmla="*/ 61327 h 281007"/>
              <a:gd name="connsiteX16" fmla="*/ 79544 w 213814"/>
              <a:gd name="connsiteY16" fmla="*/ 61327 h 281007"/>
              <a:gd name="connsiteX17" fmla="*/ 79544 w 213814"/>
              <a:gd name="connsiteY17" fmla="*/ 125896 h 281007"/>
              <a:gd name="connsiteX18" fmla="*/ 79544 w 213814"/>
              <a:gd name="connsiteY18" fmla="*/ 125896 h 28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3814" h="281007">
                <a:moveTo>
                  <a:pt x="213737" y="89385"/>
                </a:moveTo>
                <a:cubicBezTo>
                  <a:pt x="213737" y="120763"/>
                  <a:pt x="204011" y="145039"/>
                  <a:pt x="184637" y="162136"/>
                </a:cubicBezTo>
                <a:cubicBezTo>
                  <a:pt x="165262" y="179234"/>
                  <a:pt x="137667" y="187802"/>
                  <a:pt x="101929" y="187802"/>
                </a:cubicBezTo>
                <a:lnTo>
                  <a:pt x="79582" y="187802"/>
                </a:lnTo>
                <a:lnTo>
                  <a:pt x="79582" y="281008"/>
                </a:lnTo>
                <a:lnTo>
                  <a:pt x="0" y="281008"/>
                </a:lnTo>
                <a:lnTo>
                  <a:pt x="0" y="0"/>
                </a:lnTo>
                <a:lnTo>
                  <a:pt x="101967" y="0"/>
                </a:lnTo>
                <a:cubicBezTo>
                  <a:pt x="139172" y="0"/>
                  <a:pt x="167115" y="7758"/>
                  <a:pt x="185795" y="23273"/>
                </a:cubicBezTo>
                <a:cubicBezTo>
                  <a:pt x="204474" y="38788"/>
                  <a:pt x="213814" y="60825"/>
                  <a:pt x="213814" y="89385"/>
                </a:cubicBezTo>
                <a:lnTo>
                  <a:pt x="213737" y="89385"/>
                </a:lnTo>
                <a:close/>
                <a:moveTo>
                  <a:pt x="79544" y="125896"/>
                </a:moveTo>
                <a:lnTo>
                  <a:pt x="94055" y="125896"/>
                </a:lnTo>
                <a:cubicBezTo>
                  <a:pt x="106020" y="125896"/>
                  <a:pt x="115514" y="122692"/>
                  <a:pt x="122577" y="116286"/>
                </a:cubicBezTo>
                <a:cubicBezTo>
                  <a:pt x="129639" y="109879"/>
                  <a:pt x="133152" y="101041"/>
                  <a:pt x="133152" y="89771"/>
                </a:cubicBezTo>
                <a:cubicBezTo>
                  <a:pt x="133152" y="70821"/>
                  <a:pt x="122152" y="61327"/>
                  <a:pt x="100115" y="61327"/>
                </a:cubicBezTo>
                <a:lnTo>
                  <a:pt x="79544" y="61327"/>
                </a:lnTo>
                <a:lnTo>
                  <a:pt x="79544" y="125896"/>
                </a:lnTo>
                <a:lnTo>
                  <a:pt x="79544" y="125896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0180F99-1A8D-8915-7194-CDF80D3C2FCE}"/>
              </a:ext>
            </a:extLst>
          </p:cNvPr>
          <p:cNvSpPr/>
          <p:nvPr/>
        </p:nvSpPr>
        <p:spPr>
          <a:xfrm>
            <a:off x="11140712" y="826623"/>
            <a:ext cx="116581" cy="187364"/>
          </a:xfrm>
          <a:custGeom>
            <a:avLst/>
            <a:gdLst>
              <a:gd name="connsiteX0" fmla="*/ 174872 w 174872"/>
              <a:gd name="connsiteY0" fmla="*/ 281008 h 281046"/>
              <a:gd name="connsiteX1" fmla="*/ 0 w 174872"/>
              <a:gd name="connsiteY1" fmla="*/ 281008 h 281046"/>
              <a:gd name="connsiteX2" fmla="*/ 0 w 174872"/>
              <a:gd name="connsiteY2" fmla="*/ 0 h 281046"/>
              <a:gd name="connsiteX3" fmla="*/ 174872 w 174872"/>
              <a:gd name="connsiteY3" fmla="*/ 0 h 281046"/>
              <a:gd name="connsiteX4" fmla="*/ 174872 w 174872"/>
              <a:gd name="connsiteY4" fmla="*/ 60941 h 281046"/>
              <a:gd name="connsiteX5" fmla="*/ 79582 w 174872"/>
              <a:gd name="connsiteY5" fmla="*/ 60941 h 281046"/>
              <a:gd name="connsiteX6" fmla="*/ 79582 w 174872"/>
              <a:gd name="connsiteY6" fmla="*/ 105132 h 281046"/>
              <a:gd name="connsiteX7" fmla="*/ 167848 w 174872"/>
              <a:gd name="connsiteY7" fmla="*/ 105132 h 281046"/>
              <a:gd name="connsiteX8" fmla="*/ 167848 w 174872"/>
              <a:gd name="connsiteY8" fmla="*/ 166073 h 281046"/>
              <a:gd name="connsiteX9" fmla="*/ 79582 w 174872"/>
              <a:gd name="connsiteY9" fmla="*/ 166073 h 281046"/>
              <a:gd name="connsiteX10" fmla="*/ 79582 w 174872"/>
              <a:gd name="connsiteY10" fmla="*/ 219141 h 281046"/>
              <a:gd name="connsiteX11" fmla="*/ 174872 w 174872"/>
              <a:gd name="connsiteY11" fmla="*/ 219141 h 281046"/>
              <a:gd name="connsiteX12" fmla="*/ 174872 w 174872"/>
              <a:gd name="connsiteY12" fmla="*/ 281046 h 281046"/>
              <a:gd name="connsiteX13" fmla="*/ 174872 w 174872"/>
              <a:gd name="connsiteY13" fmla="*/ 281046 h 2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4872" h="281046">
                <a:moveTo>
                  <a:pt x="174872" y="281008"/>
                </a:moveTo>
                <a:lnTo>
                  <a:pt x="0" y="281008"/>
                </a:lnTo>
                <a:lnTo>
                  <a:pt x="0" y="0"/>
                </a:lnTo>
                <a:lnTo>
                  <a:pt x="174872" y="0"/>
                </a:lnTo>
                <a:lnTo>
                  <a:pt x="174872" y="60941"/>
                </a:lnTo>
                <a:lnTo>
                  <a:pt x="79582" y="60941"/>
                </a:lnTo>
                <a:lnTo>
                  <a:pt x="79582" y="105132"/>
                </a:lnTo>
                <a:lnTo>
                  <a:pt x="167848" y="105132"/>
                </a:lnTo>
                <a:lnTo>
                  <a:pt x="167848" y="166073"/>
                </a:lnTo>
                <a:lnTo>
                  <a:pt x="79582" y="166073"/>
                </a:lnTo>
                <a:lnTo>
                  <a:pt x="79582" y="219141"/>
                </a:lnTo>
                <a:lnTo>
                  <a:pt x="174872" y="219141"/>
                </a:lnTo>
                <a:lnTo>
                  <a:pt x="174872" y="281046"/>
                </a:lnTo>
                <a:lnTo>
                  <a:pt x="174872" y="281046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DBF581A-B8BD-D3B8-2A01-702BC9413A79}"/>
              </a:ext>
            </a:extLst>
          </p:cNvPr>
          <p:cNvSpPr/>
          <p:nvPr/>
        </p:nvSpPr>
        <p:spPr>
          <a:xfrm>
            <a:off x="11277724" y="825852"/>
            <a:ext cx="199714" cy="188110"/>
          </a:xfrm>
          <a:custGeom>
            <a:avLst/>
            <a:gdLst>
              <a:gd name="connsiteX0" fmla="*/ 212579 w 299571"/>
              <a:gd name="connsiteY0" fmla="*/ 282166 h 282165"/>
              <a:gd name="connsiteX1" fmla="*/ 198068 w 299571"/>
              <a:gd name="connsiteY1" fmla="*/ 229484 h 282165"/>
              <a:gd name="connsiteX2" fmla="*/ 102353 w 299571"/>
              <a:gd name="connsiteY2" fmla="*/ 229484 h 282165"/>
              <a:gd name="connsiteX3" fmla="*/ 87456 w 299571"/>
              <a:gd name="connsiteY3" fmla="*/ 282166 h 282165"/>
              <a:gd name="connsiteX4" fmla="*/ 0 w 299571"/>
              <a:gd name="connsiteY4" fmla="*/ 282166 h 282165"/>
              <a:gd name="connsiteX5" fmla="*/ 96101 w 299571"/>
              <a:gd name="connsiteY5" fmla="*/ 0 h 282165"/>
              <a:gd name="connsiteX6" fmla="*/ 202275 w 299571"/>
              <a:gd name="connsiteY6" fmla="*/ 0 h 282165"/>
              <a:gd name="connsiteX7" fmla="*/ 299572 w 299571"/>
              <a:gd name="connsiteY7" fmla="*/ 282166 h 282165"/>
              <a:gd name="connsiteX8" fmla="*/ 212541 w 299571"/>
              <a:gd name="connsiteY8" fmla="*/ 282166 h 282165"/>
              <a:gd name="connsiteX9" fmla="*/ 212541 w 299571"/>
              <a:gd name="connsiteY9" fmla="*/ 282166 h 282165"/>
              <a:gd name="connsiteX10" fmla="*/ 181549 w 299571"/>
              <a:gd name="connsiteY10" fmla="*/ 167231 h 282165"/>
              <a:gd name="connsiteX11" fmla="*/ 168852 w 299571"/>
              <a:gd name="connsiteY11" fmla="*/ 121110 h 282165"/>
              <a:gd name="connsiteX12" fmla="*/ 158084 w 299571"/>
              <a:gd name="connsiteY12" fmla="*/ 81319 h 282165"/>
              <a:gd name="connsiteX13" fmla="*/ 149709 w 299571"/>
              <a:gd name="connsiteY13" fmla="*/ 46352 h 282165"/>
              <a:gd name="connsiteX14" fmla="*/ 142569 w 299571"/>
              <a:gd name="connsiteY14" fmla="*/ 78656 h 282165"/>
              <a:gd name="connsiteX15" fmla="*/ 118910 w 299571"/>
              <a:gd name="connsiteY15" fmla="*/ 167269 h 282165"/>
              <a:gd name="connsiteX16" fmla="*/ 181588 w 299571"/>
              <a:gd name="connsiteY16" fmla="*/ 167269 h 282165"/>
              <a:gd name="connsiteX17" fmla="*/ 181588 w 299571"/>
              <a:gd name="connsiteY17" fmla="*/ 167269 h 28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9571" h="282165">
                <a:moveTo>
                  <a:pt x="212579" y="282166"/>
                </a:moveTo>
                <a:lnTo>
                  <a:pt x="198068" y="229484"/>
                </a:lnTo>
                <a:lnTo>
                  <a:pt x="102353" y="229484"/>
                </a:lnTo>
                <a:lnTo>
                  <a:pt x="87456" y="282166"/>
                </a:lnTo>
                <a:lnTo>
                  <a:pt x="0" y="282166"/>
                </a:lnTo>
                <a:lnTo>
                  <a:pt x="96101" y="0"/>
                </a:lnTo>
                <a:lnTo>
                  <a:pt x="202275" y="0"/>
                </a:lnTo>
                <a:lnTo>
                  <a:pt x="299572" y="282166"/>
                </a:lnTo>
                <a:lnTo>
                  <a:pt x="212541" y="282166"/>
                </a:lnTo>
                <a:lnTo>
                  <a:pt x="212541" y="282166"/>
                </a:lnTo>
                <a:close/>
                <a:moveTo>
                  <a:pt x="181549" y="167231"/>
                </a:moveTo>
                <a:lnTo>
                  <a:pt x="168852" y="121110"/>
                </a:lnTo>
                <a:cubicBezTo>
                  <a:pt x="165880" y="110844"/>
                  <a:pt x="162291" y="97606"/>
                  <a:pt x="158084" y="81319"/>
                </a:cubicBezTo>
                <a:cubicBezTo>
                  <a:pt x="153838" y="65032"/>
                  <a:pt x="151060" y="53376"/>
                  <a:pt x="149709" y="46352"/>
                </a:cubicBezTo>
                <a:cubicBezTo>
                  <a:pt x="148512" y="52875"/>
                  <a:pt x="146119" y="63643"/>
                  <a:pt x="142569" y="78656"/>
                </a:cubicBezTo>
                <a:cubicBezTo>
                  <a:pt x="139018" y="93631"/>
                  <a:pt x="131106" y="123194"/>
                  <a:pt x="118910" y="167269"/>
                </a:cubicBezTo>
                <a:lnTo>
                  <a:pt x="181588" y="167269"/>
                </a:lnTo>
                <a:lnTo>
                  <a:pt x="181588" y="16726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C8F51B3-A929-1F14-DC38-05F5BC61E3B8}"/>
              </a:ext>
            </a:extLst>
          </p:cNvPr>
          <p:cNvSpPr/>
          <p:nvPr/>
        </p:nvSpPr>
        <p:spPr>
          <a:xfrm>
            <a:off x="11498691" y="826624"/>
            <a:ext cx="186978" cy="187338"/>
          </a:xfrm>
          <a:custGeom>
            <a:avLst/>
            <a:gdLst>
              <a:gd name="connsiteX0" fmla="*/ 280467 w 280467"/>
              <a:gd name="connsiteY0" fmla="*/ 281008 h 281007"/>
              <a:gd name="connsiteX1" fmla="*/ 176107 w 280467"/>
              <a:gd name="connsiteY1" fmla="*/ 281008 h 281007"/>
              <a:gd name="connsiteX2" fmla="*/ 68506 w 280467"/>
              <a:gd name="connsiteY2" fmla="*/ 83017 h 281007"/>
              <a:gd name="connsiteX3" fmla="*/ 66691 w 280467"/>
              <a:gd name="connsiteY3" fmla="*/ 83017 h 281007"/>
              <a:gd name="connsiteX4" fmla="*/ 70513 w 280467"/>
              <a:gd name="connsiteY4" fmla="*/ 154340 h 281007"/>
              <a:gd name="connsiteX5" fmla="*/ 70513 w 280467"/>
              <a:gd name="connsiteY5" fmla="*/ 281008 h 281007"/>
              <a:gd name="connsiteX6" fmla="*/ 0 w 280467"/>
              <a:gd name="connsiteY6" fmla="*/ 281008 h 281007"/>
              <a:gd name="connsiteX7" fmla="*/ 0 w 280467"/>
              <a:gd name="connsiteY7" fmla="*/ 0 h 281007"/>
              <a:gd name="connsiteX8" fmla="*/ 103974 w 280467"/>
              <a:gd name="connsiteY8" fmla="*/ 0 h 281007"/>
              <a:gd name="connsiteX9" fmla="*/ 211151 w 280467"/>
              <a:gd name="connsiteY9" fmla="*/ 195289 h 281007"/>
              <a:gd name="connsiteX10" fmla="*/ 212348 w 280467"/>
              <a:gd name="connsiteY10" fmla="*/ 195289 h 281007"/>
              <a:gd name="connsiteX11" fmla="*/ 209530 w 280467"/>
              <a:gd name="connsiteY11" fmla="*/ 127054 h 281007"/>
              <a:gd name="connsiteX12" fmla="*/ 209530 w 280467"/>
              <a:gd name="connsiteY12" fmla="*/ 0 h 281007"/>
              <a:gd name="connsiteX13" fmla="*/ 280467 w 280467"/>
              <a:gd name="connsiteY13" fmla="*/ 0 h 281007"/>
              <a:gd name="connsiteX14" fmla="*/ 280467 w 280467"/>
              <a:gd name="connsiteY14" fmla="*/ 281008 h 281007"/>
              <a:gd name="connsiteX15" fmla="*/ 280467 w 280467"/>
              <a:gd name="connsiteY15" fmla="*/ 281008 h 28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467" h="281007">
                <a:moveTo>
                  <a:pt x="280467" y="281008"/>
                </a:moveTo>
                <a:lnTo>
                  <a:pt x="176107" y="281008"/>
                </a:lnTo>
                <a:lnTo>
                  <a:pt x="68506" y="83017"/>
                </a:lnTo>
                <a:lnTo>
                  <a:pt x="66691" y="83017"/>
                </a:lnTo>
                <a:cubicBezTo>
                  <a:pt x="69239" y="114163"/>
                  <a:pt x="70513" y="137937"/>
                  <a:pt x="70513" y="154340"/>
                </a:cubicBezTo>
                <a:lnTo>
                  <a:pt x="70513" y="281008"/>
                </a:lnTo>
                <a:lnTo>
                  <a:pt x="0" y="281008"/>
                </a:lnTo>
                <a:lnTo>
                  <a:pt x="0" y="0"/>
                </a:lnTo>
                <a:lnTo>
                  <a:pt x="103974" y="0"/>
                </a:lnTo>
                <a:lnTo>
                  <a:pt x="211151" y="195289"/>
                </a:lnTo>
                <a:lnTo>
                  <a:pt x="212348" y="195289"/>
                </a:lnTo>
                <a:cubicBezTo>
                  <a:pt x="210457" y="166961"/>
                  <a:pt x="209530" y="144228"/>
                  <a:pt x="209530" y="127054"/>
                </a:cubicBezTo>
                <a:lnTo>
                  <a:pt x="209530" y="0"/>
                </a:lnTo>
                <a:lnTo>
                  <a:pt x="280467" y="0"/>
                </a:lnTo>
                <a:lnTo>
                  <a:pt x="280467" y="281008"/>
                </a:lnTo>
                <a:lnTo>
                  <a:pt x="280467" y="28100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1CB885F-EFC2-D305-4C57-8E3BF4075DD1}"/>
              </a:ext>
            </a:extLst>
          </p:cNvPr>
          <p:cNvSpPr/>
          <p:nvPr/>
        </p:nvSpPr>
        <p:spPr>
          <a:xfrm>
            <a:off x="10439448" y="1095217"/>
            <a:ext cx="1291634" cy="295326"/>
          </a:xfrm>
          <a:custGeom>
            <a:avLst/>
            <a:gdLst>
              <a:gd name="connsiteX0" fmla="*/ 0 w 1937451"/>
              <a:gd name="connsiteY0" fmla="*/ 0 h 442989"/>
              <a:gd name="connsiteX1" fmla="*/ 1937452 w 1937451"/>
              <a:gd name="connsiteY1" fmla="*/ 0 h 442989"/>
              <a:gd name="connsiteX2" fmla="*/ 1937452 w 1937451"/>
              <a:gd name="connsiteY2" fmla="*/ 442990 h 442989"/>
              <a:gd name="connsiteX3" fmla="*/ 0 w 1937451"/>
              <a:gd name="connsiteY3" fmla="*/ 442990 h 44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451" h="442989">
                <a:moveTo>
                  <a:pt x="0" y="0"/>
                </a:moveTo>
                <a:lnTo>
                  <a:pt x="1937452" y="0"/>
                </a:lnTo>
                <a:lnTo>
                  <a:pt x="1937452" y="442990"/>
                </a:lnTo>
                <a:lnTo>
                  <a:pt x="0" y="442990"/>
                </a:lnTo>
                <a:close/>
              </a:path>
            </a:pathLst>
          </a:custGeom>
          <a:solidFill>
            <a:srgbClr val="2A255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435268F-2309-BAC7-0E0A-EFF0514D44EE}"/>
              </a:ext>
            </a:extLst>
          </p:cNvPr>
          <p:cNvSpPr/>
          <p:nvPr/>
        </p:nvSpPr>
        <p:spPr>
          <a:xfrm>
            <a:off x="10489234" y="1145776"/>
            <a:ext cx="158933" cy="194285"/>
          </a:xfrm>
          <a:custGeom>
            <a:avLst/>
            <a:gdLst>
              <a:gd name="connsiteX0" fmla="*/ 144653 w 238399"/>
              <a:gd name="connsiteY0" fmla="*/ 62832 h 291428"/>
              <a:gd name="connsiteX1" fmla="*/ 99536 w 238399"/>
              <a:gd name="connsiteY1" fmla="*/ 85217 h 291428"/>
              <a:gd name="connsiteX2" fmla="*/ 83326 w 238399"/>
              <a:gd name="connsiteY2" fmla="*/ 146969 h 291428"/>
              <a:gd name="connsiteX3" fmla="*/ 149168 w 238399"/>
              <a:gd name="connsiteY3" fmla="*/ 228789 h 291428"/>
              <a:gd name="connsiteX4" fmla="*/ 187724 w 238399"/>
              <a:gd name="connsiteY4" fmla="*/ 223540 h 291428"/>
              <a:gd name="connsiteX5" fmla="*/ 225277 w 238399"/>
              <a:gd name="connsiteY5" fmla="*/ 210959 h 291428"/>
              <a:gd name="connsiteX6" fmla="*/ 225277 w 238399"/>
              <a:gd name="connsiteY6" fmla="*/ 275720 h 291428"/>
              <a:gd name="connsiteX7" fmla="*/ 140330 w 238399"/>
              <a:gd name="connsiteY7" fmla="*/ 291428 h 291428"/>
              <a:gd name="connsiteX8" fmla="*/ 36202 w 238399"/>
              <a:gd name="connsiteY8" fmla="*/ 254185 h 291428"/>
              <a:gd name="connsiteX9" fmla="*/ 0 w 238399"/>
              <a:gd name="connsiteY9" fmla="*/ 146583 h 291428"/>
              <a:gd name="connsiteX10" fmla="*/ 17522 w 238399"/>
              <a:gd name="connsiteY10" fmla="*/ 69239 h 291428"/>
              <a:gd name="connsiteX11" fmla="*/ 68004 w 238399"/>
              <a:gd name="connsiteY11" fmla="*/ 17947 h 291428"/>
              <a:gd name="connsiteX12" fmla="*/ 145463 w 238399"/>
              <a:gd name="connsiteY12" fmla="*/ 0 h 291428"/>
              <a:gd name="connsiteX13" fmla="*/ 238399 w 238399"/>
              <a:gd name="connsiteY13" fmla="*/ 19954 h 291428"/>
              <a:gd name="connsiteX14" fmla="*/ 213583 w 238399"/>
              <a:gd name="connsiteY14" fmla="*/ 80238 h 291428"/>
              <a:gd name="connsiteX15" fmla="*/ 180353 w 238399"/>
              <a:gd name="connsiteY15" fmla="*/ 67850 h 291428"/>
              <a:gd name="connsiteX16" fmla="*/ 144653 w 238399"/>
              <a:gd name="connsiteY16" fmla="*/ 62794 h 291428"/>
              <a:gd name="connsiteX17" fmla="*/ 144653 w 238399"/>
              <a:gd name="connsiteY17" fmla="*/ 62794 h 29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8399" h="291428">
                <a:moveTo>
                  <a:pt x="144653" y="62832"/>
                </a:moveTo>
                <a:cubicBezTo>
                  <a:pt x="125355" y="62832"/>
                  <a:pt x="110304" y="70281"/>
                  <a:pt x="99536" y="85217"/>
                </a:cubicBezTo>
                <a:cubicBezTo>
                  <a:pt x="88729" y="100153"/>
                  <a:pt x="83326" y="120724"/>
                  <a:pt x="83326" y="146969"/>
                </a:cubicBezTo>
                <a:cubicBezTo>
                  <a:pt x="83326" y="201503"/>
                  <a:pt x="105286" y="228789"/>
                  <a:pt x="149168" y="228789"/>
                </a:cubicBezTo>
                <a:cubicBezTo>
                  <a:pt x="162445" y="228789"/>
                  <a:pt x="175297" y="227053"/>
                  <a:pt x="187724" y="223540"/>
                </a:cubicBezTo>
                <a:cubicBezTo>
                  <a:pt x="200152" y="220067"/>
                  <a:pt x="212695" y="215860"/>
                  <a:pt x="225277" y="210959"/>
                </a:cubicBezTo>
                <a:lnTo>
                  <a:pt x="225277" y="275720"/>
                </a:lnTo>
                <a:cubicBezTo>
                  <a:pt x="200268" y="286180"/>
                  <a:pt x="171939" y="291428"/>
                  <a:pt x="140330" y="291428"/>
                </a:cubicBezTo>
                <a:cubicBezTo>
                  <a:pt x="95059" y="291428"/>
                  <a:pt x="60362" y="279001"/>
                  <a:pt x="36202" y="254185"/>
                </a:cubicBezTo>
                <a:cubicBezTo>
                  <a:pt x="12080" y="229368"/>
                  <a:pt x="0" y="193514"/>
                  <a:pt x="0" y="146583"/>
                </a:cubicBezTo>
                <a:cubicBezTo>
                  <a:pt x="0" y="117251"/>
                  <a:pt x="5828" y="91469"/>
                  <a:pt x="17522" y="69239"/>
                </a:cubicBezTo>
                <a:cubicBezTo>
                  <a:pt x="29216" y="47008"/>
                  <a:pt x="46043" y="29911"/>
                  <a:pt x="68004" y="17947"/>
                </a:cubicBezTo>
                <a:cubicBezTo>
                  <a:pt x="89964" y="5982"/>
                  <a:pt x="115784" y="0"/>
                  <a:pt x="145463" y="0"/>
                </a:cubicBezTo>
                <a:cubicBezTo>
                  <a:pt x="177883" y="0"/>
                  <a:pt x="208874" y="6677"/>
                  <a:pt x="238399" y="19954"/>
                </a:cubicBezTo>
                <a:lnTo>
                  <a:pt x="213583" y="80238"/>
                </a:lnTo>
                <a:cubicBezTo>
                  <a:pt x="202506" y="75337"/>
                  <a:pt x="191430" y="71207"/>
                  <a:pt x="180353" y="67850"/>
                </a:cubicBezTo>
                <a:cubicBezTo>
                  <a:pt x="169276" y="64492"/>
                  <a:pt x="157389" y="62794"/>
                  <a:pt x="144653" y="62794"/>
                </a:cubicBezTo>
                <a:lnTo>
                  <a:pt x="144653" y="62794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4674473-D990-552B-AE04-298A2505CB53}"/>
              </a:ext>
            </a:extLst>
          </p:cNvPr>
          <p:cNvSpPr/>
          <p:nvPr/>
        </p:nvSpPr>
        <p:spPr>
          <a:xfrm>
            <a:off x="10678400" y="1148503"/>
            <a:ext cx="131041" cy="188985"/>
          </a:xfrm>
          <a:custGeom>
            <a:avLst/>
            <a:gdLst>
              <a:gd name="connsiteX0" fmla="*/ 0 w 196562"/>
              <a:gd name="connsiteY0" fmla="*/ 283478 h 283477"/>
              <a:gd name="connsiteX1" fmla="*/ 0 w 196562"/>
              <a:gd name="connsiteY1" fmla="*/ 0 h 283477"/>
              <a:gd name="connsiteX2" fmla="*/ 81049 w 196562"/>
              <a:gd name="connsiteY2" fmla="*/ 0 h 283477"/>
              <a:gd name="connsiteX3" fmla="*/ 81049 w 196562"/>
              <a:gd name="connsiteY3" fmla="*/ 221611 h 283477"/>
              <a:gd name="connsiteX4" fmla="*/ 196563 w 196562"/>
              <a:gd name="connsiteY4" fmla="*/ 221611 h 283477"/>
              <a:gd name="connsiteX5" fmla="*/ 196563 w 196562"/>
              <a:gd name="connsiteY5" fmla="*/ 283478 h 283477"/>
              <a:gd name="connsiteX6" fmla="*/ 0 w 196562"/>
              <a:gd name="connsiteY6" fmla="*/ 283478 h 28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562" h="283477">
                <a:moveTo>
                  <a:pt x="0" y="283478"/>
                </a:moveTo>
                <a:lnTo>
                  <a:pt x="0" y="0"/>
                </a:lnTo>
                <a:lnTo>
                  <a:pt x="81049" y="0"/>
                </a:lnTo>
                <a:lnTo>
                  <a:pt x="81049" y="221611"/>
                </a:lnTo>
                <a:lnTo>
                  <a:pt x="196563" y="221611"/>
                </a:lnTo>
                <a:lnTo>
                  <a:pt x="196563" y="283478"/>
                </a:lnTo>
                <a:lnTo>
                  <a:pt x="0" y="28347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533BB47-0EB6-AB4F-8CA4-A2A1EDBE69B1}"/>
              </a:ext>
            </a:extLst>
          </p:cNvPr>
          <p:cNvSpPr/>
          <p:nvPr/>
        </p:nvSpPr>
        <p:spPr>
          <a:xfrm>
            <a:off x="10841450" y="1148503"/>
            <a:ext cx="54289" cy="188985"/>
          </a:xfrm>
          <a:custGeom>
            <a:avLst/>
            <a:gdLst>
              <a:gd name="connsiteX0" fmla="*/ 0 w 81434"/>
              <a:gd name="connsiteY0" fmla="*/ 283478 h 283477"/>
              <a:gd name="connsiteX1" fmla="*/ 0 w 81434"/>
              <a:gd name="connsiteY1" fmla="*/ 0 h 283477"/>
              <a:gd name="connsiteX2" fmla="*/ 81435 w 81434"/>
              <a:gd name="connsiteY2" fmla="*/ 0 h 283477"/>
              <a:gd name="connsiteX3" fmla="*/ 81435 w 81434"/>
              <a:gd name="connsiteY3" fmla="*/ 283478 h 283477"/>
              <a:gd name="connsiteX4" fmla="*/ 0 w 81434"/>
              <a:gd name="connsiteY4" fmla="*/ 283478 h 28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434" h="283477">
                <a:moveTo>
                  <a:pt x="0" y="283478"/>
                </a:moveTo>
                <a:lnTo>
                  <a:pt x="0" y="0"/>
                </a:lnTo>
                <a:lnTo>
                  <a:pt x="81435" y="0"/>
                </a:lnTo>
                <a:lnTo>
                  <a:pt x="81435" y="283478"/>
                </a:lnTo>
                <a:lnTo>
                  <a:pt x="0" y="28347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D59BD0E-6818-2F16-928D-F5EC0282791B}"/>
              </a:ext>
            </a:extLst>
          </p:cNvPr>
          <p:cNvSpPr/>
          <p:nvPr/>
        </p:nvSpPr>
        <p:spPr>
          <a:xfrm>
            <a:off x="10938991" y="1148503"/>
            <a:ext cx="227708" cy="188985"/>
          </a:xfrm>
          <a:custGeom>
            <a:avLst/>
            <a:gdLst>
              <a:gd name="connsiteX0" fmla="*/ 130643 w 341562"/>
              <a:gd name="connsiteY0" fmla="*/ 283478 h 283477"/>
              <a:gd name="connsiteX1" fmla="*/ 69316 w 341562"/>
              <a:gd name="connsiteY1" fmla="*/ 79312 h 283477"/>
              <a:gd name="connsiteX2" fmla="*/ 67464 w 341562"/>
              <a:gd name="connsiteY2" fmla="*/ 79312 h 283477"/>
              <a:gd name="connsiteX3" fmla="*/ 71786 w 341562"/>
              <a:gd name="connsiteY3" fmla="*/ 160361 h 283477"/>
              <a:gd name="connsiteX4" fmla="*/ 71786 w 341562"/>
              <a:gd name="connsiteY4" fmla="*/ 283478 h 283477"/>
              <a:gd name="connsiteX5" fmla="*/ 0 w 341562"/>
              <a:gd name="connsiteY5" fmla="*/ 283478 h 283477"/>
              <a:gd name="connsiteX6" fmla="*/ 0 w 341562"/>
              <a:gd name="connsiteY6" fmla="*/ 0 h 283477"/>
              <a:gd name="connsiteX7" fmla="*/ 107911 w 341562"/>
              <a:gd name="connsiteY7" fmla="*/ 0 h 283477"/>
              <a:gd name="connsiteX8" fmla="*/ 170473 w 341562"/>
              <a:gd name="connsiteY8" fmla="*/ 201271 h 283477"/>
              <a:gd name="connsiteX9" fmla="*/ 172132 w 341562"/>
              <a:gd name="connsiteY9" fmla="*/ 201271 h 283477"/>
              <a:gd name="connsiteX10" fmla="*/ 233459 w 341562"/>
              <a:gd name="connsiteY10" fmla="*/ 0 h 283477"/>
              <a:gd name="connsiteX11" fmla="*/ 341563 w 341562"/>
              <a:gd name="connsiteY11" fmla="*/ 0 h 283477"/>
              <a:gd name="connsiteX12" fmla="*/ 341563 w 341562"/>
              <a:gd name="connsiteY12" fmla="*/ 283478 h 283477"/>
              <a:gd name="connsiteX13" fmla="*/ 267075 w 341562"/>
              <a:gd name="connsiteY13" fmla="*/ 283478 h 283477"/>
              <a:gd name="connsiteX14" fmla="*/ 267075 w 341562"/>
              <a:gd name="connsiteY14" fmla="*/ 159203 h 283477"/>
              <a:gd name="connsiteX15" fmla="*/ 267384 w 341562"/>
              <a:gd name="connsiteY15" fmla="*/ 137667 h 283477"/>
              <a:gd name="connsiteX16" fmla="*/ 270163 w 341562"/>
              <a:gd name="connsiteY16" fmla="*/ 79698 h 283477"/>
              <a:gd name="connsiteX17" fmla="*/ 268310 w 341562"/>
              <a:gd name="connsiteY17" fmla="*/ 79698 h 283477"/>
              <a:gd name="connsiteX18" fmla="*/ 207794 w 341562"/>
              <a:gd name="connsiteY18" fmla="*/ 283478 h 283477"/>
              <a:gd name="connsiteX19" fmla="*/ 130643 w 341562"/>
              <a:gd name="connsiteY19" fmla="*/ 283478 h 283477"/>
              <a:gd name="connsiteX20" fmla="*/ 130643 w 341562"/>
              <a:gd name="connsiteY20" fmla="*/ 283478 h 28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562" h="283477">
                <a:moveTo>
                  <a:pt x="130643" y="283478"/>
                </a:moveTo>
                <a:lnTo>
                  <a:pt x="69316" y="79312"/>
                </a:lnTo>
                <a:lnTo>
                  <a:pt x="67464" y="79312"/>
                </a:lnTo>
                <a:cubicBezTo>
                  <a:pt x="70319" y="114086"/>
                  <a:pt x="71786" y="141102"/>
                  <a:pt x="71786" y="160361"/>
                </a:cubicBezTo>
                <a:lnTo>
                  <a:pt x="71786" y="283478"/>
                </a:lnTo>
                <a:lnTo>
                  <a:pt x="0" y="283478"/>
                </a:lnTo>
                <a:lnTo>
                  <a:pt x="0" y="0"/>
                </a:lnTo>
                <a:lnTo>
                  <a:pt x="107911" y="0"/>
                </a:lnTo>
                <a:lnTo>
                  <a:pt x="170473" y="201271"/>
                </a:lnTo>
                <a:lnTo>
                  <a:pt x="172132" y="201271"/>
                </a:lnTo>
                <a:lnTo>
                  <a:pt x="233459" y="0"/>
                </a:lnTo>
                <a:lnTo>
                  <a:pt x="341563" y="0"/>
                </a:lnTo>
                <a:lnTo>
                  <a:pt x="341563" y="283478"/>
                </a:lnTo>
                <a:lnTo>
                  <a:pt x="267075" y="283478"/>
                </a:lnTo>
                <a:lnTo>
                  <a:pt x="267075" y="159203"/>
                </a:lnTo>
                <a:cubicBezTo>
                  <a:pt x="267075" y="152758"/>
                  <a:pt x="267191" y="145579"/>
                  <a:pt x="267384" y="137667"/>
                </a:cubicBezTo>
                <a:cubicBezTo>
                  <a:pt x="267577" y="129794"/>
                  <a:pt x="268503" y="110458"/>
                  <a:pt x="270163" y="79698"/>
                </a:cubicBezTo>
                <a:lnTo>
                  <a:pt x="268310" y="79698"/>
                </a:lnTo>
                <a:lnTo>
                  <a:pt x="207794" y="283478"/>
                </a:lnTo>
                <a:lnTo>
                  <a:pt x="130643" y="283478"/>
                </a:lnTo>
                <a:lnTo>
                  <a:pt x="130643" y="28347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F4F12F7-28CE-C8AF-08A9-7C9C723B0DF4}"/>
              </a:ext>
            </a:extLst>
          </p:cNvPr>
          <p:cNvSpPr/>
          <p:nvPr/>
        </p:nvSpPr>
        <p:spPr>
          <a:xfrm>
            <a:off x="11188158" y="1147732"/>
            <a:ext cx="203368" cy="189757"/>
          </a:xfrm>
          <a:custGeom>
            <a:avLst/>
            <a:gdLst>
              <a:gd name="connsiteX0" fmla="*/ 216439 w 305052"/>
              <a:gd name="connsiteY0" fmla="*/ 284636 h 284635"/>
              <a:gd name="connsiteX1" fmla="*/ 201657 w 305052"/>
              <a:gd name="connsiteY1" fmla="*/ 231491 h 284635"/>
              <a:gd name="connsiteX2" fmla="*/ 104206 w 305052"/>
              <a:gd name="connsiteY2" fmla="*/ 231491 h 284635"/>
              <a:gd name="connsiteX3" fmla="*/ 89038 w 305052"/>
              <a:gd name="connsiteY3" fmla="*/ 284636 h 284635"/>
              <a:gd name="connsiteX4" fmla="*/ 0 w 305052"/>
              <a:gd name="connsiteY4" fmla="*/ 284636 h 284635"/>
              <a:gd name="connsiteX5" fmla="*/ 97876 w 305052"/>
              <a:gd name="connsiteY5" fmla="*/ 0 h 284635"/>
              <a:gd name="connsiteX6" fmla="*/ 205980 w 305052"/>
              <a:gd name="connsiteY6" fmla="*/ 0 h 284635"/>
              <a:gd name="connsiteX7" fmla="*/ 305052 w 305052"/>
              <a:gd name="connsiteY7" fmla="*/ 284636 h 284635"/>
              <a:gd name="connsiteX8" fmla="*/ 216439 w 305052"/>
              <a:gd name="connsiteY8" fmla="*/ 284636 h 284635"/>
              <a:gd name="connsiteX9" fmla="*/ 184830 w 305052"/>
              <a:gd name="connsiteY9" fmla="*/ 168697 h 284635"/>
              <a:gd name="connsiteX10" fmla="*/ 171901 w 305052"/>
              <a:gd name="connsiteY10" fmla="*/ 122152 h 284635"/>
              <a:gd name="connsiteX11" fmla="*/ 160940 w 305052"/>
              <a:gd name="connsiteY11" fmla="*/ 82014 h 284635"/>
              <a:gd name="connsiteX12" fmla="*/ 152410 w 305052"/>
              <a:gd name="connsiteY12" fmla="*/ 46738 h 284635"/>
              <a:gd name="connsiteX13" fmla="*/ 145116 w 305052"/>
              <a:gd name="connsiteY13" fmla="*/ 79312 h 284635"/>
              <a:gd name="connsiteX14" fmla="*/ 120994 w 305052"/>
              <a:gd name="connsiteY14" fmla="*/ 168697 h 284635"/>
              <a:gd name="connsiteX15" fmla="*/ 184830 w 305052"/>
              <a:gd name="connsiteY15" fmla="*/ 168697 h 28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5052" h="284635">
                <a:moveTo>
                  <a:pt x="216439" y="284636"/>
                </a:moveTo>
                <a:lnTo>
                  <a:pt x="201657" y="231491"/>
                </a:lnTo>
                <a:lnTo>
                  <a:pt x="104206" y="231491"/>
                </a:lnTo>
                <a:lnTo>
                  <a:pt x="89038" y="284636"/>
                </a:lnTo>
                <a:lnTo>
                  <a:pt x="0" y="284636"/>
                </a:lnTo>
                <a:lnTo>
                  <a:pt x="97876" y="0"/>
                </a:lnTo>
                <a:lnTo>
                  <a:pt x="205980" y="0"/>
                </a:lnTo>
                <a:lnTo>
                  <a:pt x="305052" y="284636"/>
                </a:lnTo>
                <a:lnTo>
                  <a:pt x="216439" y="284636"/>
                </a:lnTo>
                <a:close/>
                <a:moveTo>
                  <a:pt x="184830" y="168697"/>
                </a:moveTo>
                <a:lnTo>
                  <a:pt x="171901" y="122152"/>
                </a:lnTo>
                <a:cubicBezTo>
                  <a:pt x="168890" y="111809"/>
                  <a:pt x="165224" y="98416"/>
                  <a:pt x="160940" y="82014"/>
                </a:cubicBezTo>
                <a:cubicBezTo>
                  <a:pt x="156617" y="65611"/>
                  <a:pt x="153800" y="53840"/>
                  <a:pt x="152410" y="46738"/>
                </a:cubicBezTo>
                <a:cubicBezTo>
                  <a:pt x="151175" y="53338"/>
                  <a:pt x="148744" y="64183"/>
                  <a:pt x="145116" y="79312"/>
                </a:cubicBezTo>
                <a:cubicBezTo>
                  <a:pt x="141488" y="94441"/>
                  <a:pt x="133460" y="124236"/>
                  <a:pt x="120994" y="168697"/>
                </a:cubicBezTo>
                <a:lnTo>
                  <a:pt x="184830" y="168697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197CA8A-09AA-6AAC-3EA5-7958194859B0}"/>
              </a:ext>
            </a:extLst>
          </p:cNvPr>
          <p:cNvSpPr/>
          <p:nvPr/>
        </p:nvSpPr>
        <p:spPr>
          <a:xfrm>
            <a:off x="11379150" y="1148503"/>
            <a:ext cx="151548" cy="188985"/>
          </a:xfrm>
          <a:custGeom>
            <a:avLst/>
            <a:gdLst>
              <a:gd name="connsiteX0" fmla="*/ 154302 w 227322"/>
              <a:gd name="connsiteY0" fmla="*/ 283478 h 283477"/>
              <a:gd name="connsiteX1" fmla="*/ 73253 w 227322"/>
              <a:gd name="connsiteY1" fmla="*/ 283478 h 283477"/>
              <a:gd name="connsiteX2" fmla="*/ 73253 w 227322"/>
              <a:gd name="connsiteY2" fmla="*/ 62639 h 283477"/>
              <a:gd name="connsiteX3" fmla="*/ 0 w 227322"/>
              <a:gd name="connsiteY3" fmla="*/ 62639 h 283477"/>
              <a:gd name="connsiteX4" fmla="*/ 0 w 227322"/>
              <a:gd name="connsiteY4" fmla="*/ 0 h 283477"/>
              <a:gd name="connsiteX5" fmla="*/ 227323 w 227322"/>
              <a:gd name="connsiteY5" fmla="*/ 0 h 283477"/>
              <a:gd name="connsiteX6" fmla="*/ 227323 w 227322"/>
              <a:gd name="connsiteY6" fmla="*/ 62639 h 283477"/>
              <a:gd name="connsiteX7" fmla="*/ 154302 w 227322"/>
              <a:gd name="connsiteY7" fmla="*/ 62639 h 283477"/>
              <a:gd name="connsiteX8" fmla="*/ 154302 w 227322"/>
              <a:gd name="connsiteY8" fmla="*/ 283478 h 283477"/>
              <a:gd name="connsiteX9" fmla="*/ 154302 w 227322"/>
              <a:gd name="connsiteY9" fmla="*/ 283478 h 28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322" h="283477">
                <a:moveTo>
                  <a:pt x="154302" y="283478"/>
                </a:moveTo>
                <a:lnTo>
                  <a:pt x="73253" y="283478"/>
                </a:lnTo>
                <a:lnTo>
                  <a:pt x="73253" y="62639"/>
                </a:lnTo>
                <a:lnTo>
                  <a:pt x="0" y="62639"/>
                </a:lnTo>
                <a:lnTo>
                  <a:pt x="0" y="0"/>
                </a:lnTo>
                <a:lnTo>
                  <a:pt x="227323" y="0"/>
                </a:lnTo>
                <a:lnTo>
                  <a:pt x="227323" y="62639"/>
                </a:lnTo>
                <a:lnTo>
                  <a:pt x="154302" y="62639"/>
                </a:lnTo>
                <a:lnTo>
                  <a:pt x="154302" y="283478"/>
                </a:lnTo>
                <a:lnTo>
                  <a:pt x="154302" y="28347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7F94296-D2A2-81A8-87FD-6AD0EC14B721}"/>
              </a:ext>
            </a:extLst>
          </p:cNvPr>
          <p:cNvSpPr/>
          <p:nvPr/>
        </p:nvSpPr>
        <p:spPr>
          <a:xfrm>
            <a:off x="11559310" y="1148503"/>
            <a:ext cx="118717" cy="189011"/>
          </a:xfrm>
          <a:custGeom>
            <a:avLst/>
            <a:gdLst>
              <a:gd name="connsiteX0" fmla="*/ 178076 w 178075"/>
              <a:gd name="connsiteY0" fmla="*/ 283478 h 283516"/>
              <a:gd name="connsiteX1" fmla="*/ 0 w 178075"/>
              <a:gd name="connsiteY1" fmla="*/ 283478 h 283516"/>
              <a:gd name="connsiteX2" fmla="*/ 0 w 178075"/>
              <a:gd name="connsiteY2" fmla="*/ 0 h 283516"/>
              <a:gd name="connsiteX3" fmla="*/ 178076 w 178075"/>
              <a:gd name="connsiteY3" fmla="*/ 0 h 283516"/>
              <a:gd name="connsiteX4" fmla="*/ 178076 w 178075"/>
              <a:gd name="connsiteY4" fmla="*/ 61481 h 283516"/>
              <a:gd name="connsiteX5" fmla="*/ 81049 w 178075"/>
              <a:gd name="connsiteY5" fmla="*/ 61481 h 283516"/>
              <a:gd name="connsiteX6" fmla="*/ 81049 w 178075"/>
              <a:gd name="connsiteY6" fmla="*/ 106058 h 283516"/>
              <a:gd name="connsiteX7" fmla="*/ 170897 w 178075"/>
              <a:gd name="connsiteY7" fmla="*/ 106058 h 283516"/>
              <a:gd name="connsiteX8" fmla="*/ 170897 w 178075"/>
              <a:gd name="connsiteY8" fmla="*/ 167540 h 283516"/>
              <a:gd name="connsiteX9" fmla="*/ 81049 w 178075"/>
              <a:gd name="connsiteY9" fmla="*/ 167540 h 283516"/>
              <a:gd name="connsiteX10" fmla="*/ 81049 w 178075"/>
              <a:gd name="connsiteY10" fmla="*/ 221070 h 283516"/>
              <a:gd name="connsiteX11" fmla="*/ 178076 w 178075"/>
              <a:gd name="connsiteY11" fmla="*/ 221070 h 283516"/>
              <a:gd name="connsiteX12" fmla="*/ 178076 w 178075"/>
              <a:gd name="connsiteY12" fmla="*/ 283517 h 283516"/>
              <a:gd name="connsiteX13" fmla="*/ 178076 w 178075"/>
              <a:gd name="connsiteY13" fmla="*/ 283517 h 283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8075" h="283516">
                <a:moveTo>
                  <a:pt x="178076" y="283478"/>
                </a:moveTo>
                <a:lnTo>
                  <a:pt x="0" y="283478"/>
                </a:lnTo>
                <a:lnTo>
                  <a:pt x="0" y="0"/>
                </a:lnTo>
                <a:lnTo>
                  <a:pt x="178076" y="0"/>
                </a:lnTo>
                <a:lnTo>
                  <a:pt x="178076" y="61481"/>
                </a:lnTo>
                <a:lnTo>
                  <a:pt x="81049" y="61481"/>
                </a:lnTo>
                <a:lnTo>
                  <a:pt x="81049" y="106058"/>
                </a:lnTo>
                <a:lnTo>
                  <a:pt x="170897" y="106058"/>
                </a:lnTo>
                <a:lnTo>
                  <a:pt x="170897" y="167540"/>
                </a:lnTo>
                <a:lnTo>
                  <a:pt x="81049" y="167540"/>
                </a:lnTo>
                <a:lnTo>
                  <a:pt x="81049" y="221070"/>
                </a:lnTo>
                <a:lnTo>
                  <a:pt x="178076" y="221070"/>
                </a:lnTo>
                <a:lnTo>
                  <a:pt x="178076" y="283517"/>
                </a:lnTo>
                <a:lnTo>
                  <a:pt x="178076" y="283517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F97456-A3A1-FF9F-C130-7A2A9735DF20}"/>
              </a:ext>
            </a:extLst>
          </p:cNvPr>
          <p:cNvSpPr/>
          <p:nvPr/>
        </p:nvSpPr>
        <p:spPr>
          <a:xfrm>
            <a:off x="10936392" y="1417251"/>
            <a:ext cx="794689" cy="300241"/>
          </a:xfrm>
          <a:custGeom>
            <a:avLst/>
            <a:gdLst>
              <a:gd name="connsiteX0" fmla="*/ 0 w 1192034"/>
              <a:gd name="connsiteY0" fmla="*/ 0 h 450361"/>
              <a:gd name="connsiteX1" fmla="*/ 1192035 w 1192034"/>
              <a:gd name="connsiteY1" fmla="*/ 0 h 450361"/>
              <a:gd name="connsiteX2" fmla="*/ 1192035 w 1192034"/>
              <a:gd name="connsiteY2" fmla="*/ 450361 h 450361"/>
              <a:gd name="connsiteX3" fmla="*/ 0 w 1192034"/>
              <a:gd name="connsiteY3" fmla="*/ 450361 h 45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2034" h="450361">
                <a:moveTo>
                  <a:pt x="0" y="0"/>
                </a:moveTo>
                <a:lnTo>
                  <a:pt x="1192035" y="0"/>
                </a:lnTo>
                <a:lnTo>
                  <a:pt x="1192035" y="450361"/>
                </a:lnTo>
                <a:lnTo>
                  <a:pt x="0" y="450361"/>
                </a:lnTo>
                <a:close/>
              </a:path>
            </a:pathLst>
          </a:custGeom>
          <a:solidFill>
            <a:srgbClr val="2A255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2E8D06D-9B8B-D54B-0E87-9A2701B5536D}"/>
              </a:ext>
            </a:extLst>
          </p:cNvPr>
          <p:cNvSpPr/>
          <p:nvPr/>
        </p:nvSpPr>
        <p:spPr>
          <a:xfrm>
            <a:off x="10989756" y="1471231"/>
            <a:ext cx="146865" cy="193076"/>
          </a:xfrm>
          <a:custGeom>
            <a:avLst/>
            <a:gdLst>
              <a:gd name="connsiteX0" fmla="*/ 220298 w 220298"/>
              <a:gd name="connsiteY0" fmla="*/ 92125 h 289614"/>
              <a:gd name="connsiteX1" fmla="*/ 190310 w 220298"/>
              <a:gd name="connsiteY1" fmla="*/ 167115 h 289614"/>
              <a:gd name="connsiteX2" fmla="*/ 105055 w 220298"/>
              <a:gd name="connsiteY2" fmla="*/ 193552 h 289614"/>
              <a:gd name="connsiteX3" fmla="*/ 82014 w 220298"/>
              <a:gd name="connsiteY3" fmla="*/ 193552 h 289614"/>
              <a:gd name="connsiteX4" fmla="*/ 82014 w 220298"/>
              <a:gd name="connsiteY4" fmla="*/ 289614 h 289614"/>
              <a:gd name="connsiteX5" fmla="*/ 0 w 220298"/>
              <a:gd name="connsiteY5" fmla="*/ 289614 h 289614"/>
              <a:gd name="connsiteX6" fmla="*/ 0 w 220298"/>
              <a:gd name="connsiteY6" fmla="*/ 0 h 289614"/>
              <a:gd name="connsiteX7" fmla="*/ 105055 w 220298"/>
              <a:gd name="connsiteY7" fmla="*/ 0 h 289614"/>
              <a:gd name="connsiteX8" fmla="*/ 191429 w 220298"/>
              <a:gd name="connsiteY8" fmla="*/ 23967 h 289614"/>
              <a:gd name="connsiteX9" fmla="*/ 220298 w 220298"/>
              <a:gd name="connsiteY9" fmla="*/ 92125 h 289614"/>
              <a:gd name="connsiteX10" fmla="*/ 82014 w 220298"/>
              <a:gd name="connsiteY10" fmla="*/ 129755 h 289614"/>
              <a:gd name="connsiteX11" fmla="*/ 96950 w 220298"/>
              <a:gd name="connsiteY11" fmla="*/ 129755 h 289614"/>
              <a:gd name="connsiteX12" fmla="*/ 126320 w 220298"/>
              <a:gd name="connsiteY12" fmla="*/ 119836 h 289614"/>
              <a:gd name="connsiteX13" fmla="*/ 137204 w 220298"/>
              <a:gd name="connsiteY13" fmla="*/ 92511 h 289614"/>
              <a:gd name="connsiteX14" fmla="*/ 103163 w 220298"/>
              <a:gd name="connsiteY14" fmla="*/ 63179 h 289614"/>
              <a:gd name="connsiteX15" fmla="*/ 81975 w 220298"/>
              <a:gd name="connsiteY15" fmla="*/ 63179 h 289614"/>
              <a:gd name="connsiteX16" fmla="*/ 81975 w 220298"/>
              <a:gd name="connsiteY16" fmla="*/ 129755 h 289614"/>
              <a:gd name="connsiteX17" fmla="*/ 82014 w 220298"/>
              <a:gd name="connsiteY17" fmla="*/ 129755 h 28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0298" h="289614">
                <a:moveTo>
                  <a:pt x="220298" y="92125"/>
                </a:moveTo>
                <a:cubicBezTo>
                  <a:pt x="220298" y="124468"/>
                  <a:pt x="210302" y="149477"/>
                  <a:pt x="190310" y="167115"/>
                </a:cubicBezTo>
                <a:cubicBezTo>
                  <a:pt x="170318" y="184753"/>
                  <a:pt x="141913" y="193552"/>
                  <a:pt x="105055" y="193552"/>
                </a:cubicBezTo>
                <a:lnTo>
                  <a:pt x="82014" y="193552"/>
                </a:lnTo>
                <a:lnTo>
                  <a:pt x="82014" y="289614"/>
                </a:lnTo>
                <a:lnTo>
                  <a:pt x="0" y="289614"/>
                </a:lnTo>
                <a:lnTo>
                  <a:pt x="0" y="0"/>
                </a:lnTo>
                <a:lnTo>
                  <a:pt x="105055" y="0"/>
                </a:lnTo>
                <a:cubicBezTo>
                  <a:pt x="143379" y="0"/>
                  <a:pt x="172209" y="7989"/>
                  <a:pt x="191429" y="23967"/>
                </a:cubicBezTo>
                <a:cubicBezTo>
                  <a:pt x="210688" y="39945"/>
                  <a:pt x="220298" y="62678"/>
                  <a:pt x="220298" y="92125"/>
                </a:cubicBezTo>
                <a:close/>
                <a:moveTo>
                  <a:pt x="82014" y="129755"/>
                </a:moveTo>
                <a:lnTo>
                  <a:pt x="96950" y="129755"/>
                </a:lnTo>
                <a:cubicBezTo>
                  <a:pt x="109261" y="129755"/>
                  <a:pt x="119064" y="126436"/>
                  <a:pt x="126320" y="119836"/>
                </a:cubicBezTo>
                <a:cubicBezTo>
                  <a:pt x="133576" y="113237"/>
                  <a:pt x="137204" y="104128"/>
                  <a:pt x="137204" y="92511"/>
                </a:cubicBezTo>
                <a:cubicBezTo>
                  <a:pt x="137204" y="72982"/>
                  <a:pt x="125857" y="63179"/>
                  <a:pt x="103163" y="63179"/>
                </a:cubicBezTo>
                <a:lnTo>
                  <a:pt x="81975" y="63179"/>
                </a:lnTo>
                <a:lnTo>
                  <a:pt x="81975" y="129755"/>
                </a:lnTo>
                <a:lnTo>
                  <a:pt x="82014" y="129755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DE0F40F-A05E-52EF-7F08-E6E18129717F}"/>
              </a:ext>
            </a:extLst>
          </p:cNvPr>
          <p:cNvSpPr/>
          <p:nvPr/>
        </p:nvSpPr>
        <p:spPr>
          <a:xfrm>
            <a:off x="11133122" y="1470460"/>
            <a:ext cx="205838" cy="193873"/>
          </a:xfrm>
          <a:custGeom>
            <a:avLst/>
            <a:gdLst>
              <a:gd name="connsiteX0" fmla="*/ 219063 w 308757"/>
              <a:gd name="connsiteY0" fmla="*/ 290811 h 290810"/>
              <a:gd name="connsiteX1" fmla="*/ 204127 w 308757"/>
              <a:gd name="connsiteY1" fmla="*/ 236547 h 290810"/>
              <a:gd name="connsiteX2" fmla="*/ 105479 w 308757"/>
              <a:gd name="connsiteY2" fmla="*/ 236547 h 290810"/>
              <a:gd name="connsiteX3" fmla="*/ 90119 w 308757"/>
              <a:gd name="connsiteY3" fmla="*/ 290811 h 290810"/>
              <a:gd name="connsiteX4" fmla="*/ 0 w 308757"/>
              <a:gd name="connsiteY4" fmla="*/ 290811 h 290810"/>
              <a:gd name="connsiteX5" fmla="*/ 99034 w 308757"/>
              <a:gd name="connsiteY5" fmla="*/ 0 h 290810"/>
              <a:gd name="connsiteX6" fmla="*/ 208450 w 308757"/>
              <a:gd name="connsiteY6" fmla="*/ 0 h 290810"/>
              <a:gd name="connsiteX7" fmla="*/ 308757 w 308757"/>
              <a:gd name="connsiteY7" fmla="*/ 290811 h 290810"/>
              <a:gd name="connsiteX8" fmla="*/ 219063 w 308757"/>
              <a:gd name="connsiteY8" fmla="*/ 290811 h 290810"/>
              <a:gd name="connsiteX9" fmla="*/ 187068 w 308757"/>
              <a:gd name="connsiteY9" fmla="*/ 172364 h 290810"/>
              <a:gd name="connsiteX10" fmla="*/ 173985 w 308757"/>
              <a:gd name="connsiteY10" fmla="*/ 124815 h 290810"/>
              <a:gd name="connsiteX11" fmla="*/ 162870 w 308757"/>
              <a:gd name="connsiteY11" fmla="*/ 83828 h 290810"/>
              <a:gd name="connsiteX12" fmla="*/ 154263 w 308757"/>
              <a:gd name="connsiteY12" fmla="*/ 47780 h 290810"/>
              <a:gd name="connsiteX13" fmla="*/ 146891 w 308757"/>
              <a:gd name="connsiteY13" fmla="*/ 81049 h 290810"/>
              <a:gd name="connsiteX14" fmla="*/ 122500 w 308757"/>
              <a:gd name="connsiteY14" fmla="*/ 172364 h 290810"/>
              <a:gd name="connsiteX15" fmla="*/ 187068 w 308757"/>
              <a:gd name="connsiteY15" fmla="*/ 172364 h 290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8757" h="290810">
                <a:moveTo>
                  <a:pt x="219063" y="290811"/>
                </a:moveTo>
                <a:lnTo>
                  <a:pt x="204127" y="236547"/>
                </a:lnTo>
                <a:lnTo>
                  <a:pt x="105479" y="236547"/>
                </a:lnTo>
                <a:lnTo>
                  <a:pt x="90119" y="290811"/>
                </a:lnTo>
                <a:lnTo>
                  <a:pt x="0" y="290811"/>
                </a:lnTo>
                <a:lnTo>
                  <a:pt x="99034" y="0"/>
                </a:lnTo>
                <a:lnTo>
                  <a:pt x="208450" y="0"/>
                </a:lnTo>
                <a:lnTo>
                  <a:pt x="308757" y="290811"/>
                </a:lnTo>
                <a:lnTo>
                  <a:pt x="219063" y="290811"/>
                </a:lnTo>
                <a:close/>
                <a:moveTo>
                  <a:pt x="187068" y="172364"/>
                </a:moveTo>
                <a:lnTo>
                  <a:pt x="173985" y="124815"/>
                </a:lnTo>
                <a:cubicBezTo>
                  <a:pt x="170936" y="114240"/>
                  <a:pt x="167231" y="100578"/>
                  <a:pt x="162870" y="83828"/>
                </a:cubicBezTo>
                <a:cubicBezTo>
                  <a:pt x="158508" y="67039"/>
                  <a:pt x="155652" y="55036"/>
                  <a:pt x="154263" y="47780"/>
                </a:cubicBezTo>
                <a:cubicBezTo>
                  <a:pt x="153028" y="54534"/>
                  <a:pt x="150558" y="65611"/>
                  <a:pt x="146891" y="81049"/>
                </a:cubicBezTo>
                <a:cubicBezTo>
                  <a:pt x="143225" y="96487"/>
                  <a:pt x="135081" y="126938"/>
                  <a:pt x="122500" y="172364"/>
                </a:cubicBezTo>
                <a:lnTo>
                  <a:pt x="187068" y="172364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E82ECCC-61F7-DE81-BE84-DC1FEC67354F}"/>
              </a:ext>
            </a:extLst>
          </p:cNvPr>
          <p:cNvSpPr/>
          <p:nvPr/>
        </p:nvSpPr>
        <p:spPr>
          <a:xfrm>
            <a:off x="11347683" y="1468427"/>
            <a:ext cx="160837" cy="198531"/>
          </a:xfrm>
          <a:custGeom>
            <a:avLst/>
            <a:gdLst>
              <a:gd name="connsiteX0" fmla="*/ 146390 w 241255"/>
              <a:gd name="connsiteY0" fmla="*/ 64260 h 297796"/>
              <a:gd name="connsiteX1" fmla="*/ 100693 w 241255"/>
              <a:gd name="connsiteY1" fmla="*/ 87147 h 297796"/>
              <a:gd name="connsiteX2" fmla="*/ 84291 w 241255"/>
              <a:gd name="connsiteY2" fmla="*/ 150249 h 297796"/>
              <a:gd name="connsiteX3" fmla="*/ 150944 w 241255"/>
              <a:gd name="connsiteY3" fmla="*/ 233845 h 297796"/>
              <a:gd name="connsiteX4" fmla="*/ 189963 w 241255"/>
              <a:gd name="connsiteY4" fmla="*/ 228481 h 297796"/>
              <a:gd name="connsiteX5" fmla="*/ 227979 w 241255"/>
              <a:gd name="connsiteY5" fmla="*/ 215590 h 297796"/>
              <a:gd name="connsiteX6" fmla="*/ 227979 w 241255"/>
              <a:gd name="connsiteY6" fmla="*/ 281741 h 297796"/>
              <a:gd name="connsiteX7" fmla="*/ 142028 w 241255"/>
              <a:gd name="connsiteY7" fmla="*/ 297797 h 297796"/>
              <a:gd name="connsiteX8" fmla="*/ 36665 w 241255"/>
              <a:gd name="connsiteY8" fmla="*/ 259742 h 297796"/>
              <a:gd name="connsiteX9" fmla="*/ 0 w 241255"/>
              <a:gd name="connsiteY9" fmla="*/ 149786 h 297796"/>
              <a:gd name="connsiteX10" fmla="*/ 17754 w 241255"/>
              <a:gd name="connsiteY10" fmla="*/ 70744 h 297796"/>
              <a:gd name="connsiteX11" fmla="*/ 68814 w 241255"/>
              <a:gd name="connsiteY11" fmla="*/ 18332 h 297796"/>
              <a:gd name="connsiteX12" fmla="*/ 147200 w 241255"/>
              <a:gd name="connsiteY12" fmla="*/ 0 h 297796"/>
              <a:gd name="connsiteX13" fmla="*/ 241255 w 241255"/>
              <a:gd name="connsiteY13" fmla="*/ 20417 h 297796"/>
              <a:gd name="connsiteX14" fmla="*/ 216130 w 241255"/>
              <a:gd name="connsiteY14" fmla="*/ 82014 h 297796"/>
              <a:gd name="connsiteX15" fmla="*/ 182476 w 241255"/>
              <a:gd name="connsiteY15" fmla="*/ 69316 h 297796"/>
              <a:gd name="connsiteX16" fmla="*/ 146351 w 241255"/>
              <a:gd name="connsiteY16" fmla="*/ 64183 h 297796"/>
              <a:gd name="connsiteX17" fmla="*/ 146351 w 241255"/>
              <a:gd name="connsiteY17" fmla="*/ 64260 h 297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1255" h="297796">
                <a:moveTo>
                  <a:pt x="146390" y="64260"/>
                </a:moveTo>
                <a:cubicBezTo>
                  <a:pt x="126861" y="64260"/>
                  <a:pt x="111654" y="71902"/>
                  <a:pt x="100693" y="87147"/>
                </a:cubicBezTo>
                <a:cubicBezTo>
                  <a:pt x="89771" y="102392"/>
                  <a:pt x="84291" y="123426"/>
                  <a:pt x="84291" y="150249"/>
                </a:cubicBezTo>
                <a:cubicBezTo>
                  <a:pt x="84291" y="205980"/>
                  <a:pt x="106521" y="233845"/>
                  <a:pt x="150944" y="233845"/>
                </a:cubicBezTo>
                <a:cubicBezTo>
                  <a:pt x="164375" y="233845"/>
                  <a:pt x="177381" y="232070"/>
                  <a:pt x="189963" y="228481"/>
                </a:cubicBezTo>
                <a:cubicBezTo>
                  <a:pt x="202545" y="224930"/>
                  <a:pt x="215243" y="220607"/>
                  <a:pt x="227979" y="215590"/>
                </a:cubicBezTo>
                <a:lnTo>
                  <a:pt x="227979" y="281741"/>
                </a:lnTo>
                <a:cubicBezTo>
                  <a:pt x="202661" y="292432"/>
                  <a:pt x="173985" y="297797"/>
                  <a:pt x="142028" y="297797"/>
                </a:cubicBezTo>
                <a:cubicBezTo>
                  <a:pt x="96216" y="297797"/>
                  <a:pt x="61095" y="285099"/>
                  <a:pt x="36665" y="259742"/>
                </a:cubicBezTo>
                <a:cubicBezTo>
                  <a:pt x="12235" y="234386"/>
                  <a:pt x="0" y="197721"/>
                  <a:pt x="0" y="149786"/>
                </a:cubicBezTo>
                <a:cubicBezTo>
                  <a:pt x="0" y="119798"/>
                  <a:pt x="5905" y="93476"/>
                  <a:pt x="17754" y="70744"/>
                </a:cubicBezTo>
                <a:cubicBezTo>
                  <a:pt x="29602" y="48050"/>
                  <a:pt x="46622" y="30567"/>
                  <a:pt x="68814" y="18332"/>
                </a:cubicBezTo>
                <a:cubicBezTo>
                  <a:pt x="91006" y="6098"/>
                  <a:pt x="117173" y="0"/>
                  <a:pt x="147200" y="0"/>
                </a:cubicBezTo>
                <a:cubicBezTo>
                  <a:pt x="180006" y="0"/>
                  <a:pt x="211344" y="6793"/>
                  <a:pt x="241255" y="20417"/>
                </a:cubicBezTo>
                <a:lnTo>
                  <a:pt x="216130" y="82014"/>
                </a:lnTo>
                <a:cubicBezTo>
                  <a:pt x="204899" y="76996"/>
                  <a:pt x="193707" y="72790"/>
                  <a:pt x="182476" y="69316"/>
                </a:cubicBezTo>
                <a:cubicBezTo>
                  <a:pt x="171244" y="65881"/>
                  <a:pt x="159203" y="64183"/>
                  <a:pt x="146351" y="64183"/>
                </a:cubicBezTo>
                <a:lnTo>
                  <a:pt x="146351" y="64260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1431C0E-9DE8-AE7F-5138-B91D552D3DDA}"/>
              </a:ext>
            </a:extLst>
          </p:cNvPr>
          <p:cNvSpPr/>
          <p:nvPr/>
        </p:nvSpPr>
        <p:spPr>
          <a:xfrm>
            <a:off x="11524317" y="1471257"/>
            <a:ext cx="153375" cy="193076"/>
          </a:xfrm>
          <a:custGeom>
            <a:avLst/>
            <a:gdLst>
              <a:gd name="connsiteX0" fmla="*/ 156154 w 230062"/>
              <a:gd name="connsiteY0" fmla="*/ 289615 h 289614"/>
              <a:gd name="connsiteX1" fmla="*/ 74140 w 230062"/>
              <a:gd name="connsiteY1" fmla="*/ 289615 h 289614"/>
              <a:gd name="connsiteX2" fmla="*/ 74140 w 230062"/>
              <a:gd name="connsiteY2" fmla="*/ 63990 h 289614"/>
              <a:gd name="connsiteX3" fmla="*/ 0 w 230062"/>
              <a:gd name="connsiteY3" fmla="*/ 63990 h 289614"/>
              <a:gd name="connsiteX4" fmla="*/ 0 w 230062"/>
              <a:gd name="connsiteY4" fmla="*/ 0 h 289614"/>
              <a:gd name="connsiteX5" fmla="*/ 230063 w 230062"/>
              <a:gd name="connsiteY5" fmla="*/ 0 h 289614"/>
              <a:gd name="connsiteX6" fmla="*/ 230063 w 230062"/>
              <a:gd name="connsiteY6" fmla="*/ 63990 h 289614"/>
              <a:gd name="connsiteX7" fmla="*/ 156154 w 230062"/>
              <a:gd name="connsiteY7" fmla="*/ 63990 h 289614"/>
              <a:gd name="connsiteX8" fmla="*/ 156154 w 230062"/>
              <a:gd name="connsiteY8" fmla="*/ 289615 h 289614"/>
              <a:gd name="connsiteX9" fmla="*/ 156154 w 230062"/>
              <a:gd name="connsiteY9" fmla="*/ 289615 h 28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0062" h="289614">
                <a:moveTo>
                  <a:pt x="156154" y="289615"/>
                </a:moveTo>
                <a:lnTo>
                  <a:pt x="74140" y="289615"/>
                </a:lnTo>
                <a:lnTo>
                  <a:pt x="74140" y="63990"/>
                </a:lnTo>
                <a:lnTo>
                  <a:pt x="0" y="63990"/>
                </a:lnTo>
                <a:lnTo>
                  <a:pt x="0" y="0"/>
                </a:lnTo>
                <a:lnTo>
                  <a:pt x="230063" y="0"/>
                </a:lnTo>
                <a:lnTo>
                  <a:pt x="230063" y="63990"/>
                </a:lnTo>
                <a:lnTo>
                  <a:pt x="156154" y="63990"/>
                </a:lnTo>
                <a:lnTo>
                  <a:pt x="156154" y="289615"/>
                </a:lnTo>
                <a:lnTo>
                  <a:pt x="156154" y="289615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C839580-9F07-AE5C-5A02-1D0DA01C3500}"/>
              </a:ext>
            </a:extLst>
          </p:cNvPr>
          <p:cNvSpPr/>
          <p:nvPr/>
        </p:nvSpPr>
        <p:spPr>
          <a:xfrm>
            <a:off x="11310503" y="440317"/>
            <a:ext cx="428863" cy="291312"/>
          </a:xfrm>
          <a:custGeom>
            <a:avLst/>
            <a:gdLst>
              <a:gd name="connsiteX0" fmla="*/ 0 w 643295"/>
              <a:gd name="connsiteY0" fmla="*/ 0 h 436968"/>
              <a:gd name="connsiteX1" fmla="*/ 643296 w 643295"/>
              <a:gd name="connsiteY1" fmla="*/ 0 h 436968"/>
              <a:gd name="connsiteX2" fmla="*/ 643296 w 643295"/>
              <a:gd name="connsiteY2" fmla="*/ 436969 h 436968"/>
              <a:gd name="connsiteX3" fmla="*/ 0 w 643295"/>
              <a:gd name="connsiteY3" fmla="*/ 436969 h 43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295" h="436968">
                <a:moveTo>
                  <a:pt x="0" y="0"/>
                </a:moveTo>
                <a:lnTo>
                  <a:pt x="643296" y="0"/>
                </a:lnTo>
                <a:lnTo>
                  <a:pt x="643296" y="436969"/>
                </a:lnTo>
                <a:lnTo>
                  <a:pt x="0" y="43696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F336763-958C-670B-A75B-0E5BC5FA69A3}"/>
              </a:ext>
            </a:extLst>
          </p:cNvPr>
          <p:cNvSpPr/>
          <p:nvPr/>
        </p:nvSpPr>
        <p:spPr>
          <a:xfrm>
            <a:off x="11318788" y="448524"/>
            <a:ext cx="412293" cy="274871"/>
          </a:xfrm>
          <a:custGeom>
            <a:avLst/>
            <a:gdLst>
              <a:gd name="connsiteX0" fmla="*/ 0 w 618440"/>
              <a:gd name="connsiteY0" fmla="*/ 0 h 412306"/>
              <a:gd name="connsiteX1" fmla="*/ 618441 w 618440"/>
              <a:gd name="connsiteY1" fmla="*/ 0 h 412306"/>
              <a:gd name="connsiteX2" fmla="*/ 618441 w 618440"/>
              <a:gd name="connsiteY2" fmla="*/ 412307 h 412306"/>
              <a:gd name="connsiteX3" fmla="*/ 0 w 618440"/>
              <a:gd name="connsiteY3" fmla="*/ 412307 h 41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440" h="412306">
                <a:moveTo>
                  <a:pt x="0" y="0"/>
                </a:moveTo>
                <a:lnTo>
                  <a:pt x="618441" y="0"/>
                </a:lnTo>
                <a:lnTo>
                  <a:pt x="618441" y="412307"/>
                </a:lnTo>
                <a:lnTo>
                  <a:pt x="0" y="412307"/>
                </a:lnTo>
                <a:close/>
              </a:path>
            </a:pathLst>
          </a:custGeom>
          <a:solidFill>
            <a:srgbClr val="14439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B773F7B-0684-7C11-4E25-BB92D38BD81C}"/>
              </a:ext>
            </a:extLst>
          </p:cNvPr>
          <p:cNvSpPr/>
          <p:nvPr/>
        </p:nvSpPr>
        <p:spPr>
          <a:xfrm>
            <a:off x="11510630" y="481407"/>
            <a:ext cx="28457" cy="27016"/>
          </a:xfrm>
          <a:custGeom>
            <a:avLst/>
            <a:gdLst>
              <a:gd name="connsiteX0" fmla="*/ 8259 w 42685"/>
              <a:gd name="connsiteY0" fmla="*/ 40524 h 40524"/>
              <a:gd name="connsiteX1" fmla="*/ 21343 w 42685"/>
              <a:gd name="connsiteY1" fmla="*/ 30992 h 40524"/>
              <a:gd name="connsiteX2" fmla="*/ 34388 w 42685"/>
              <a:gd name="connsiteY2" fmla="*/ 40524 h 40524"/>
              <a:gd name="connsiteX3" fmla="*/ 29409 w 42685"/>
              <a:gd name="connsiteY3" fmla="*/ 25125 h 40524"/>
              <a:gd name="connsiteX4" fmla="*/ 42686 w 42685"/>
              <a:gd name="connsiteY4" fmla="*/ 15592 h 40524"/>
              <a:gd name="connsiteX5" fmla="*/ 26322 w 42685"/>
              <a:gd name="connsiteY5" fmla="*/ 15592 h 40524"/>
              <a:gd name="connsiteX6" fmla="*/ 21343 w 42685"/>
              <a:gd name="connsiteY6" fmla="*/ 0 h 40524"/>
              <a:gd name="connsiteX7" fmla="*/ 16325 w 42685"/>
              <a:gd name="connsiteY7" fmla="*/ 15631 h 40524"/>
              <a:gd name="connsiteX8" fmla="*/ 0 w 42685"/>
              <a:gd name="connsiteY8" fmla="*/ 15592 h 40524"/>
              <a:gd name="connsiteX9" fmla="*/ 13238 w 42685"/>
              <a:gd name="connsiteY9" fmla="*/ 25125 h 40524"/>
              <a:gd name="connsiteX10" fmla="*/ 8259 w 42685"/>
              <a:gd name="connsiteY10" fmla="*/ 40524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85" h="40524">
                <a:moveTo>
                  <a:pt x="8259" y="40524"/>
                </a:moveTo>
                <a:lnTo>
                  <a:pt x="21343" y="30992"/>
                </a:lnTo>
                <a:lnTo>
                  <a:pt x="34388" y="40524"/>
                </a:lnTo>
                <a:lnTo>
                  <a:pt x="29409" y="25125"/>
                </a:lnTo>
                <a:lnTo>
                  <a:pt x="42686" y="15592"/>
                </a:lnTo>
                <a:lnTo>
                  <a:pt x="26322" y="15592"/>
                </a:lnTo>
                <a:lnTo>
                  <a:pt x="21343" y="0"/>
                </a:lnTo>
                <a:lnTo>
                  <a:pt x="16325" y="15631"/>
                </a:lnTo>
                <a:lnTo>
                  <a:pt x="0" y="15592"/>
                </a:lnTo>
                <a:lnTo>
                  <a:pt x="13238" y="25125"/>
                </a:lnTo>
                <a:lnTo>
                  <a:pt x="8259" y="40524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10249D9-3212-68E4-6A28-ACE2D72F2832}"/>
              </a:ext>
            </a:extLst>
          </p:cNvPr>
          <p:cNvSpPr/>
          <p:nvPr/>
        </p:nvSpPr>
        <p:spPr>
          <a:xfrm>
            <a:off x="11465603" y="493500"/>
            <a:ext cx="28431" cy="27016"/>
          </a:xfrm>
          <a:custGeom>
            <a:avLst/>
            <a:gdLst>
              <a:gd name="connsiteX0" fmla="*/ 8298 w 42647"/>
              <a:gd name="connsiteY0" fmla="*/ 40524 h 40524"/>
              <a:gd name="connsiteX1" fmla="*/ 21343 w 42647"/>
              <a:gd name="connsiteY1" fmla="*/ 30992 h 40524"/>
              <a:gd name="connsiteX2" fmla="*/ 34388 w 42647"/>
              <a:gd name="connsiteY2" fmla="*/ 40524 h 40524"/>
              <a:gd name="connsiteX3" fmla="*/ 29409 w 42647"/>
              <a:gd name="connsiteY3" fmla="*/ 25125 h 40524"/>
              <a:gd name="connsiteX4" fmla="*/ 42647 w 42647"/>
              <a:gd name="connsiteY4" fmla="*/ 15592 h 40524"/>
              <a:gd name="connsiteX5" fmla="*/ 26322 w 42647"/>
              <a:gd name="connsiteY5" fmla="*/ 15592 h 40524"/>
              <a:gd name="connsiteX6" fmla="*/ 21343 w 42647"/>
              <a:gd name="connsiteY6" fmla="*/ 0 h 40524"/>
              <a:gd name="connsiteX7" fmla="*/ 16326 w 42647"/>
              <a:gd name="connsiteY7" fmla="*/ 15631 h 40524"/>
              <a:gd name="connsiteX8" fmla="*/ 0 w 42647"/>
              <a:gd name="connsiteY8" fmla="*/ 15592 h 40524"/>
              <a:gd name="connsiteX9" fmla="*/ 13238 w 42647"/>
              <a:gd name="connsiteY9" fmla="*/ 25125 h 40524"/>
              <a:gd name="connsiteX10" fmla="*/ 8298 w 42647"/>
              <a:gd name="connsiteY10" fmla="*/ 40524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524">
                <a:moveTo>
                  <a:pt x="8298" y="40524"/>
                </a:moveTo>
                <a:lnTo>
                  <a:pt x="21343" y="30992"/>
                </a:lnTo>
                <a:lnTo>
                  <a:pt x="34388" y="40524"/>
                </a:lnTo>
                <a:lnTo>
                  <a:pt x="29409" y="25125"/>
                </a:lnTo>
                <a:lnTo>
                  <a:pt x="42647" y="15592"/>
                </a:lnTo>
                <a:lnTo>
                  <a:pt x="26322" y="15592"/>
                </a:lnTo>
                <a:lnTo>
                  <a:pt x="21343" y="0"/>
                </a:lnTo>
                <a:lnTo>
                  <a:pt x="16326" y="15631"/>
                </a:lnTo>
                <a:lnTo>
                  <a:pt x="0" y="15592"/>
                </a:lnTo>
                <a:lnTo>
                  <a:pt x="13238" y="25125"/>
                </a:lnTo>
                <a:lnTo>
                  <a:pt x="8298" y="40524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138ECBB-A3AE-7A99-3B63-1A489DB323EA}"/>
              </a:ext>
            </a:extLst>
          </p:cNvPr>
          <p:cNvSpPr/>
          <p:nvPr/>
        </p:nvSpPr>
        <p:spPr>
          <a:xfrm>
            <a:off x="11432669" y="526511"/>
            <a:ext cx="28431" cy="27016"/>
          </a:xfrm>
          <a:custGeom>
            <a:avLst/>
            <a:gdLst>
              <a:gd name="connsiteX0" fmla="*/ 21343 w 42647"/>
              <a:gd name="connsiteY0" fmla="*/ 0 h 40524"/>
              <a:gd name="connsiteX1" fmla="*/ 16326 w 42647"/>
              <a:gd name="connsiteY1" fmla="*/ 15631 h 40524"/>
              <a:gd name="connsiteX2" fmla="*/ 0 w 42647"/>
              <a:gd name="connsiteY2" fmla="*/ 15631 h 40524"/>
              <a:gd name="connsiteX3" fmla="*/ 13238 w 42647"/>
              <a:gd name="connsiteY3" fmla="*/ 25125 h 40524"/>
              <a:gd name="connsiteX4" fmla="*/ 8259 w 42647"/>
              <a:gd name="connsiteY4" fmla="*/ 40524 h 40524"/>
              <a:gd name="connsiteX5" fmla="*/ 21343 w 42647"/>
              <a:gd name="connsiteY5" fmla="*/ 31030 h 40524"/>
              <a:gd name="connsiteX6" fmla="*/ 34388 w 42647"/>
              <a:gd name="connsiteY6" fmla="*/ 40524 h 40524"/>
              <a:gd name="connsiteX7" fmla="*/ 29409 w 42647"/>
              <a:gd name="connsiteY7" fmla="*/ 25125 h 40524"/>
              <a:gd name="connsiteX8" fmla="*/ 42647 w 42647"/>
              <a:gd name="connsiteY8" fmla="*/ 15631 h 40524"/>
              <a:gd name="connsiteX9" fmla="*/ 26322 w 42647"/>
              <a:gd name="connsiteY9" fmla="*/ 15631 h 40524"/>
              <a:gd name="connsiteX10" fmla="*/ 21343 w 42647"/>
              <a:gd name="connsiteY10" fmla="*/ 0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524">
                <a:moveTo>
                  <a:pt x="21343" y="0"/>
                </a:moveTo>
                <a:lnTo>
                  <a:pt x="16326" y="15631"/>
                </a:lnTo>
                <a:lnTo>
                  <a:pt x="0" y="15631"/>
                </a:lnTo>
                <a:lnTo>
                  <a:pt x="13238" y="25125"/>
                </a:lnTo>
                <a:lnTo>
                  <a:pt x="8259" y="40524"/>
                </a:lnTo>
                <a:lnTo>
                  <a:pt x="21343" y="31030"/>
                </a:lnTo>
                <a:lnTo>
                  <a:pt x="34388" y="40524"/>
                </a:lnTo>
                <a:lnTo>
                  <a:pt x="29409" y="25125"/>
                </a:lnTo>
                <a:lnTo>
                  <a:pt x="42647" y="15631"/>
                </a:lnTo>
                <a:lnTo>
                  <a:pt x="26322" y="15631"/>
                </a:lnTo>
                <a:lnTo>
                  <a:pt x="21343" y="0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7F45EB7-DA87-A2BD-EE82-CC8FDD866273}"/>
              </a:ext>
            </a:extLst>
          </p:cNvPr>
          <p:cNvSpPr/>
          <p:nvPr/>
        </p:nvSpPr>
        <p:spPr>
          <a:xfrm>
            <a:off x="11420575" y="571487"/>
            <a:ext cx="28457" cy="27016"/>
          </a:xfrm>
          <a:custGeom>
            <a:avLst/>
            <a:gdLst>
              <a:gd name="connsiteX0" fmla="*/ 21343 w 42685"/>
              <a:gd name="connsiteY0" fmla="*/ 30992 h 40524"/>
              <a:gd name="connsiteX1" fmla="*/ 34388 w 42685"/>
              <a:gd name="connsiteY1" fmla="*/ 40524 h 40524"/>
              <a:gd name="connsiteX2" fmla="*/ 29409 w 42685"/>
              <a:gd name="connsiteY2" fmla="*/ 25125 h 40524"/>
              <a:gd name="connsiteX3" fmla="*/ 42686 w 42685"/>
              <a:gd name="connsiteY3" fmla="*/ 15592 h 40524"/>
              <a:gd name="connsiteX4" fmla="*/ 26322 w 42685"/>
              <a:gd name="connsiteY4" fmla="*/ 15592 h 40524"/>
              <a:gd name="connsiteX5" fmla="*/ 21343 w 42685"/>
              <a:gd name="connsiteY5" fmla="*/ 0 h 40524"/>
              <a:gd name="connsiteX6" fmla="*/ 16326 w 42685"/>
              <a:gd name="connsiteY6" fmla="*/ 15631 h 40524"/>
              <a:gd name="connsiteX7" fmla="*/ 0 w 42685"/>
              <a:gd name="connsiteY7" fmla="*/ 15592 h 40524"/>
              <a:gd name="connsiteX8" fmla="*/ 13238 w 42685"/>
              <a:gd name="connsiteY8" fmla="*/ 25125 h 40524"/>
              <a:gd name="connsiteX9" fmla="*/ 8298 w 42685"/>
              <a:gd name="connsiteY9" fmla="*/ 40524 h 40524"/>
              <a:gd name="connsiteX10" fmla="*/ 21343 w 42685"/>
              <a:gd name="connsiteY10" fmla="*/ 30992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85" h="40524">
                <a:moveTo>
                  <a:pt x="21343" y="30992"/>
                </a:moveTo>
                <a:lnTo>
                  <a:pt x="34388" y="40524"/>
                </a:lnTo>
                <a:lnTo>
                  <a:pt x="29409" y="25125"/>
                </a:lnTo>
                <a:lnTo>
                  <a:pt x="42686" y="15592"/>
                </a:lnTo>
                <a:lnTo>
                  <a:pt x="26322" y="15592"/>
                </a:lnTo>
                <a:lnTo>
                  <a:pt x="21343" y="0"/>
                </a:lnTo>
                <a:lnTo>
                  <a:pt x="16326" y="15631"/>
                </a:lnTo>
                <a:lnTo>
                  <a:pt x="0" y="15592"/>
                </a:lnTo>
                <a:lnTo>
                  <a:pt x="13238" y="25125"/>
                </a:lnTo>
                <a:lnTo>
                  <a:pt x="8298" y="40524"/>
                </a:lnTo>
                <a:lnTo>
                  <a:pt x="21343" y="309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81B62C8-FD90-BACA-53C8-63F7AE5C208B}"/>
              </a:ext>
            </a:extLst>
          </p:cNvPr>
          <p:cNvSpPr/>
          <p:nvPr/>
        </p:nvSpPr>
        <p:spPr>
          <a:xfrm>
            <a:off x="11432669" y="616591"/>
            <a:ext cx="28431" cy="27016"/>
          </a:xfrm>
          <a:custGeom>
            <a:avLst/>
            <a:gdLst>
              <a:gd name="connsiteX0" fmla="*/ 26322 w 42647"/>
              <a:gd name="connsiteY0" fmla="*/ 15592 h 40524"/>
              <a:gd name="connsiteX1" fmla="*/ 21343 w 42647"/>
              <a:gd name="connsiteY1" fmla="*/ 0 h 40524"/>
              <a:gd name="connsiteX2" fmla="*/ 16326 w 42647"/>
              <a:gd name="connsiteY2" fmla="*/ 15592 h 40524"/>
              <a:gd name="connsiteX3" fmla="*/ 0 w 42647"/>
              <a:gd name="connsiteY3" fmla="*/ 15592 h 40524"/>
              <a:gd name="connsiteX4" fmla="*/ 13238 w 42647"/>
              <a:gd name="connsiteY4" fmla="*/ 25125 h 40524"/>
              <a:gd name="connsiteX5" fmla="*/ 8259 w 42647"/>
              <a:gd name="connsiteY5" fmla="*/ 40524 h 40524"/>
              <a:gd name="connsiteX6" fmla="*/ 21343 w 42647"/>
              <a:gd name="connsiteY6" fmla="*/ 30992 h 40524"/>
              <a:gd name="connsiteX7" fmla="*/ 34388 w 42647"/>
              <a:gd name="connsiteY7" fmla="*/ 40524 h 40524"/>
              <a:gd name="connsiteX8" fmla="*/ 29409 w 42647"/>
              <a:gd name="connsiteY8" fmla="*/ 25125 h 40524"/>
              <a:gd name="connsiteX9" fmla="*/ 42647 w 42647"/>
              <a:gd name="connsiteY9" fmla="*/ 15592 h 40524"/>
              <a:gd name="connsiteX10" fmla="*/ 26322 w 42647"/>
              <a:gd name="connsiteY10" fmla="*/ 15592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524">
                <a:moveTo>
                  <a:pt x="26322" y="15592"/>
                </a:moveTo>
                <a:lnTo>
                  <a:pt x="21343" y="0"/>
                </a:lnTo>
                <a:lnTo>
                  <a:pt x="16326" y="15592"/>
                </a:lnTo>
                <a:lnTo>
                  <a:pt x="0" y="15592"/>
                </a:lnTo>
                <a:lnTo>
                  <a:pt x="13238" y="25125"/>
                </a:lnTo>
                <a:lnTo>
                  <a:pt x="8259" y="40524"/>
                </a:lnTo>
                <a:lnTo>
                  <a:pt x="21343" y="30992"/>
                </a:lnTo>
                <a:lnTo>
                  <a:pt x="34388" y="40524"/>
                </a:lnTo>
                <a:lnTo>
                  <a:pt x="29409" y="25125"/>
                </a:lnTo>
                <a:lnTo>
                  <a:pt x="42647" y="15592"/>
                </a:lnTo>
                <a:lnTo>
                  <a:pt x="26322" y="155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381150D-3EC4-3111-278D-BDA52AD97D02}"/>
              </a:ext>
            </a:extLst>
          </p:cNvPr>
          <p:cNvSpPr/>
          <p:nvPr/>
        </p:nvSpPr>
        <p:spPr>
          <a:xfrm>
            <a:off x="11465680" y="649603"/>
            <a:ext cx="28431" cy="26990"/>
          </a:xfrm>
          <a:custGeom>
            <a:avLst/>
            <a:gdLst>
              <a:gd name="connsiteX0" fmla="*/ 26322 w 42647"/>
              <a:gd name="connsiteY0" fmla="*/ 15592 h 40485"/>
              <a:gd name="connsiteX1" fmla="*/ 21304 w 42647"/>
              <a:gd name="connsiteY1" fmla="*/ 0 h 40485"/>
              <a:gd name="connsiteX2" fmla="*/ 16326 w 42647"/>
              <a:gd name="connsiteY2" fmla="*/ 15592 h 40485"/>
              <a:gd name="connsiteX3" fmla="*/ 0 w 42647"/>
              <a:gd name="connsiteY3" fmla="*/ 15592 h 40485"/>
              <a:gd name="connsiteX4" fmla="*/ 13238 w 42647"/>
              <a:gd name="connsiteY4" fmla="*/ 25087 h 40485"/>
              <a:gd name="connsiteX5" fmla="*/ 8259 w 42647"/>
              <a:gd name="connsiteY5" fmla="*/ 40486 h 40485"/>
              <a:gd name="connsiteX6" fmla="*/ 21304 w 42647"/>
              <a:gd name="connsiteY6" fmla="*/ 30992 h 40485"/>
              <a:gd name="connsiteX7" fmla="*/ 34349 w 42647"/>
              <a:gd name="connsiteY7" fmla="*/ 40486 h 40485"/>
              <a:gd name="connsiteX8" fmla="*/ 29409 w 42647"/>
              <a:gd name="connsiteY8" fmla="*/ 25087 h 40485"/>
              <a:gd name="connsiteX9" fmla="*/ 42647 w 42647"/>
              <a:gd name="connsiteY9" fmla="*/ 15592 h 40485"/>
              <a:gd name="connsiteX10" fmla="*/ 26322 w 42647"/>
              <a:gd name="connsiteY10" fmla="*/ 15592 h 40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485">
                <a:moveTo>
                  <a:pt x="26322" y="15592"/>
                </a:moveTo>
                <a:lnTo>
                  <a:pt x="21304" y="0"/>
                </a:lnTo>
                <a:lnTo>
                  <a:pt x="16326" y="15592"/>
                </a:lnTo>
                <a:lnTo>
                  <a:pt x="0" y="15592"/>
                </a:lnTo>
                <a:lnTo>
                  <a:pt x="13238" y="25087"/>
                </a:lnTo>
                <a:lnTo>
                  <a:pt x="8259" y="40486"/>
                </a:lnTo>
                <a:lnTo>
                  <a:pt x="21304" y="30992"/>
                </a:lnTo>
                <a:lnTo>
                  <a:pt x="34349" y="40486"/>
                </a:lnTo>
                <a:lnTo>
                  <a:pt x="29409" y="25087"/>
                </a:lnTo>
                <a:lnTo>
                  <a:pt x="42647" y="15592"/>
                </a:lnTo>
                <a:lnTo>
                  <a:pt x="26322" y="155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180E4EC-16A5-95A8-028F-8D8823EA8041}"/>
              </a:ext>
            </a:extLst>
          </p:cNvPr>
          <p:cNvSpPr/>
          <p:nvPr/>
        </p:nvSpPr>
        <p:spPr>
          <a:xfrm>
            <a:off x="11510630" y="661541"/>
            <a:ext cx="28457" cy="27016"/>
          </a:xfrm>
          <a:custGeom>
            <a:avLst/>
            <a:gdLst>
              <a:gd name="connsiteX0" fmla="*/ 26322 w 42685"/>
              <a:gd name="connsiteY0" fmla="*/ 15631 h 40524"/>
              <a:gd name="connsiteX1" fmla="*/ 21343 w 42685"/>
              <a:gd name="connsiteY1" fmla="*/ 0 h 40524"/>
              <a:gd name="connsiteX2" fmla="*/ 16364 w 42685"/>
              <a:gd name="connsiteY2" fmla="*/ 15631 h 40524"/>
              <a:gd name="connsiteX3" fmla="*/ 0 w 42685"/>
              <a:gd name="connsiteY3" fmla="*/ 15631 h 40524"/>
              <a:gd name="connsiteX4" fmla="*/ 13238 w 42685"/>
              <a:gd name="connsiteY4" fmla="*/ 25125 h 40524"/>
              <a:gd name="connsiteX5" fmla="*/ 8298 w 42685"/>
              <a:gd name="connsiteY5" fmla="*/ 40524 h 40524"/>
              <a:gd name="connsiteX6" fmla="*/ 21343 w 42685"/>
              <a:gd name="connsiteY6" fmla="*/ 31030 h 40524"/>
              <a:gd name="connsiteX7" fmla="*/ 34388 w 42685"/>
              <a:gd name="connsiteY7" fmla="*/ 40524 h 40524"/>
              <a:gd name="connsiteX8" fmla="*/ 29409 w 42685"/>
              <a:gd name="connsiteY8" fmla="*/ 25125 h 40524"/>
              <a:gd name="connsiteX9" fmla="*/ 42686 w 42685"/>
              <a:gd name="connsiteY9" fmla="*/ 15631 h 40524"/>
              <a:gd name="connsiteX10" fmla="*/ 26322 w 42685"/>
              <a:gd name="connsiteY10" fmla="*/ 15631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85" h="40524">
                <a:moveTo>
                  <a:pt x="26322" y="15631"/>
                </a:moveTo>
                <a:lnTo>
                  <a:pt x="21343" y="0"/>
                </a:lnTo>
                <a:lnTo>
                  <a:pt x="16364" y="15631"/>
                </a:lnTo>
                <a:lnTo>
                  <a:pt x="0" y="15631"/>
                </a:lnTo>
                <a:lnTo>
                  <a:pt x="13238" y="25125"/>
                </a:lnTo>
                <a:lnTo>
                  <a:pt x="8298" y="40524"/>
                </a:lnTo>
                <a:lnTo>
                  <a:pt x="21343" y="31030"/>
                </a:lnTo>
                <a:lnTo>
                  <a:pt x="34388" y="40524"/>
                </a:lnTo>
                <a:lnTo>
                  <a:pt x="29409" y="25125"/>
                </a:lnTo>
                <a:lnTo>
                  <a:pt x="42686" y="15631"/>
                </a:lnTo>
                <a:lnTo>
                  <a:pt x="26322" y="15631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9CB1CB-CCFB-9C68-0375-F42AC22DCCEE}"/>
              </a:ext>
            </a:extLst>
          </p:cNvPr>
          <p:cNvSpPr/>
          <p:nvPr/>
        </p:nvSpPr>
        <p:spPr>
          <a:xfrm>
            <a:off x="11555605" y="649603"/>
            <a:ext cx="28431" cy="26990"/>
          </a:xfrm>
          <a:custGeom>
            <a:avLst/>
            <a:gdLst>
              <a:gd name="connsiteX0" fmla="*/ 26322 w 42647"/>
              <a:gd name="connsiteY0" fmla="*/ 15592 h 40485"/>
              <a:gd name="connsiteX1" fmla="*/ 21343 w 42647"/>
              <a:gd name="connsiteY1" fmla="*/ 0 h 40485"/>
              <a:gd name="connsiteX2" fmla="*/ 16325 w 42647"/>
              <a:gd name="connsiteY2" fmla="*/ 15592 h 40485"/>
              <a:gd name="connsiteX3" fmla="*/ 0 w 42647"/>
              <a:gd name="connsiteY3" fmla="*/ 15592 h 40485"/>
              <a:gd name="connsiteX4" fmla="*/ 13238 w 42647"/>
              <a:gd name="connsiteY4" fmla="*/ 25087 h 40485"/>
              <a:gd name="connsiteX5" fmla="*/ 8298 w 42647"/>
              <a:gd name="connsiteY5" fmla="*/ 40486 h 40485"/>
              <a:gd name="connsiteX6" fmla="*/ 21343 w 42647"/>
              <a:gd name="connsiteY6" fmla="*/ 30992 h 40485"/>
              <a:gd name="connsiteX7" fmla="*/ 34388 w 42647"/>
              <a:gd name="connsiteY7" fmla="*/ 40486 h 40485"/>
              <a:gd name="connsiteX8" fmla="*/ 29409 w 42647"/>
              <a:gd name="connsiteY8" fmla="*/ 25087 h 40485"/>
              <a:gd name="connsiteX9" fmla="*/ 42647 w 42647"/>
              <a:gd name="connsiteY9" fmla="*/ 15592 h 40485"/>
              <a:gd name="connsiteX10" fmla="*/ 26322 w 42647"/>
              <a:gd name="connsiteY10" fmla="*/ 15592 h 40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485">
                <a:moveTo>
                  <a:pt x="26322" y="15592"/>
                </a:moveTo>
                <a:lnTo>
                  <a:pt x="21343" y="0"/>
                </a:lnTo>
                <a:lnTo>
                  <a:pt x="16325" y="15592"/>
                </a:lnTo>
                <a:lnTo>
                  <a:pt x="0" y="15592"/>
                </a:lnTo>
                <a:lnTo>
                  <a:pt x="13238" y="25087"/>
                </a:lnTo>
                <a:lnTo>
                  <a:pt x="8298" y="40486"/>
                </a:lnTo>
                <a:lnTo>
                  <a:pt x="21343" y="30992"/>
                </a:lnTo>
                <a:lnTo>
                  <a:pt x="34388" y="40486"/>
                </a:lnTo>
                <a:lnTo>
                  <a:pt x="29409" y="25087"/>
                </a:lnTo>
                <a:lnTo>
                  <a:pt x="42647" y="15592"/>
                </a:lnTo>
                <a:lnTo>
                  <a:pt x="26322" y="155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F097894-7ED2-115F-0971-E764F2DC7042}"/>
              </a:ext>
            </a:extLst>
          </p:cNvPr>
          <p:cNvSpPr/>
          <p:nvPr/>
        </p:nvSpPr>
        <p:spPr>
          <a:xfrm>
            <a:off x="11588617" y="616591"/>
            <a:ext cx="28431" cy="27016"/>
          </a:xfrm>
          <a:custGeom>
            <a:avLst/>
            <a:gdLst>
              <a:gd name="connsiteX0" fmla="*/ 26322 w 42647"/>
              <a:gd name="connsiteY0" fmla="*/ 15592 h 40524"/>
              <a:gd name="connsiteX1" fmla="*/ 21304 w 42647"/>
              <a:gd name="connsiteY1" fmla="*/ 0 h 40524"/>
              <a:gd name="connsiteX2" fmla="*/ 16325 w 42647"/>
              <a:gd name="connsiteY2" fmla="*/ 15592 h 40524"/>
              <a:gd name="connsiteX3" fmla="*/ 0 w 42647"/>
              <a:gd name="connsiteY3" fmla="*/ 15592 h 40524"/>
              <a:gd name="connsiteX4" fmla="*/ 13238 w 42647"/>
              <a:gd name="connsiteY4" fmla="*/ 25125 h 40524"/>
              <a:gd name="connsiteX5" fmla="*/ 8259 w 42647"/>
              <a:gd name="connsiteY5" fmla="*/ 40524 h 40524"/>
              <a:gd name="connsiteX6" fmla="*/ 21304 w 42647"/>
              <a:gd name="connsiteY6" fmla="*/ 30992 h 40524"/>
              <a:gd name="connsiteX7" fmla="*/ 34349 w 42647"/>
              <a:gd name="connsiteY7" fmla="*/ 40524 h 40524"/>
              <a:gd name="connsiteX8" fmla="*/ 29409 w 42647"/>
              <a:gd name="connsiteY8" fmla="*/ 25125 h 40524"/>
              <a:gd name="connsiteX9" fmla="*/ 42647 w 42647"/>
              <a:gd name="connsiteY9" fmla="*/ 15592 h 40524"/>
              <a:gd name="connsiteX10" fmla="*/ 26322 w 42647"/>
              <a:gd name="connsiteY10" fmla="*/ 15592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524">
                <a:moveTo>
                  <a:pt x="26322" y="15592"/>
                </a:moveTo>
                <a:lnTo>
                  <a:pt x="21304" y="0"/>
                </a:lnTo>
                <a:lnTo>
                  <a:pt x="16325" y="15592"/>
                </a:lnTo>
                <a:lnTo>
                  <a:pt x="0" y="15592"/>
                </a:lnTo>
                <a:lnTo>
                  <a:pt x="13238" y="25125"/>
                </a:lnTo>
                <a:lnTo>
                  <a:pt x="8259" y="40524"/>
                </a:lnTo>
                <a:lnTo>
                  <a:pt x="21304" y="30992"/>
                </a:lnTo>
                <a:lnTo>
                  <a:pt x="34349" y="40524"/>
                </a:lnTo>
                <a:lnTo>
                  <a:pt x="29409" y="25125"/>
                </a:lnTo>
                <a:lnTo>
                  <a:pt x="42647" y="15592"/>
                </a:lnTo>
                <a:lnTo>
                  <a:pt x="26322" y="155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B13C612-9988-B8B9-FE2B-26C63E7115A1}"/>
              </a:ext>
            </a:extLst>
          </p:cNvPr>
          <p:cNvSpPr/>
          <p:nvPr/>
        </p:nvSpPr>
        <p:spPr>
          <a:xfrm>
            <a:off x="11600555" y="571358"/>
            <a:ext cx="28457" cy="27016"/>
          </a:xfrm>
          <a:custGeom>
            <a:avLst/>
            <a:gdLst>
              <a:gd name="connsiteX0" fmla="*/ 42686 w 42685"/>
              <a:gd name="connsiteY0" fmla="*/ 15592 h 40524"/>
              <a:gd name="connsiteX1" fmla="*/ 26321 w 42685"/>
              <a:gd name="connsiteY1" fmla="*/ 15592 h 40524"/>
              <a:gd name="connsiteX2" fmla="*/ 21343 w 42685"/>
              <a:gd name="connsiteY2" fmla="*/ 0 h 40524"/>
              <a:gd name="connsiteX3" fmla="*/ 16325 w 42685"/>
              <a:gd name="connsiteY3" fmla="*/ 15631 h 40524"/>
              <a:gd name="connsiteX4" fmla="*/ 0 w 42685"/>
              <a:gd name="connsiteY4" fmla="*/ 15592 h 40524"/>
              <a:gd name="connsiteX5" fmla="*/ 13238 w 42685"/>
              <a:gd name="connsiteY5" fmla="*/ 25125 h 40524"/>
              <a:gd name="connsiteX6" fmla="*/ 8298 w 42685"/>
              <a:gd name="connsiteY6" fmla="*/ 40524 h 40524"/>
              <a:gd name="connsiteX7" fmla="*/ 21343 w 42685"/>
              <a:gd name="connsiteY7" fmla="*/ 30992 h 40524"/>
              <a:gd name="connsiteX8" fmla="*/ 34388 w 42685"/>
              <a:gd name="connsiteY8" fmla="*/ 40524 h 40524"/>
              <a:gd name="connsiteX9" fmla="*/ 29409 w 42685"/>
              <a:gd name="connsiteY9" fmla="*/ 25125 h 40524"/>
              <a:gd name="connsiteX10" fmla="*/ 42686 w 42685"/>
              <a:gd name="connsiteY10" fmla="*/ 15592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85" h="40524">
                <a:moveTo>
                  <a:pt x="42686" y="15592"/>
                </a:moveTo>
                <a:lnTo>
                  <a:pt x="26321" y="15592"/>
                </a:lnTo>
                <a:lnTo>
                  <a:pt x="21343" y="0"/>
                </a:lnTo>
                <a:lnTo>
                  <a:pt x="16325" y="15631"/>
                </a:lnTo>
                <a:lnTo>
                  <a:pt x="0" y="15592"/>
                </a:lnTo>
                <a:lnTo>
                  <a:pt x="13238" y="25125"/>
                </a:lnTo>
                <a:lnTo>
                  <a:pt x="8298" y="40524"/>
                </a:lnTo>
                <a:lnTo>
                  <a:pt x="21343" y="30992"/>
                </a:lnTo>
                <a:lnTo>
                  <a:pt x="34388" y="40524"/>
                </a:lnTo>
                <a:lnTo>
                  <a:pt x="29409" y="25125"/>
                </a:lnTo>
                <a:lnTo>
                  <a:pt x="42686" y="15592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BB45D9B-9009-8A38-B0A2-6393208B3AE4}"/>
              </a:ext>
            </a:extLst>
          </p:cNvPr>
          <p:cNvSpPr/>
          <p:nvPr/>
        </p:nvSpPr>
        <p:spPr>
          <a:xfrm>
            <a:off x="11588617" y="526383"/>
            <a:ext cx="28431" cy="27016"/>
          </a:xfrm>
          <a:custGeom>
            <a:avLst/>
            <a:gdLst>
              <a:gd name="connsiteX0" fmla="*/ 8259 w 42647"/>
              <a:gd name="connsiteY0" fmla="*/ 40524 h 40524"/>
              <a:gd name="connsiteX1" fmla="*/ 21304 w 42647"/>
              <a:gd name="connsiteY1" fmla="*/ 30992 h 40524"/>
              <a:gd name="connsiteX2" fmla="*/ 34388 w 42647"/>
              <a:gd name="connsiteY2" fmla="*/ 40524 h 40524"/>
              <a:gd name="connsiteX3" fmla="*/ 29409 w 42647"/>
              <a:gd name="connsiteY3" fmla="*/ 25125 h 40524"/>
              <a:gd name="connsiteX4" fmla="*/ 42647 w 42647"/>
              <a:gd name="connsiteY4" fmla="*/ 15631 h 40524"/>
              <a:gd name="connsiteX5" fmla="*/ 26322 w 42647"/>
              <a:gd name="connsiteY5" fmla="*/ 15631 h 40524"/>
              <a:gd name="connsiteX6" fmla="*/ 21304 w 42647"/>
              <a:gd name="connsiteY6" fmla="*/ 0 h 40524"/>
              <a:gd name="connsiteX7" fmla="*/ 16325 w 42647"/>
              <a:gd name="connsiteY7" fmla="*/ 15631 h 40524"/>
              <a:gd name="connsiteX8" fmla="*/ 0 w 42647"/>
              <a:gd name="connsiteY8" fmla="*/ 15631 h 40524"/>
              <a:gd name="connsiteX9" fmla="*/ 13238 w 42647"/>
              <a:gd name="connsiteY9" fmla="*/ 25125 h 40524"/>
              <a:gd name="connsiteX10" fmla="*/ 8259 w 42647"/>
              <a:gd name="connsiteY10" fmla="*/ 40524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47" h="40524">
                <a:moveTo>
                  <a:pt x="8259" y="40524"/>
                </a:moveTo>
                <a:lnTo>
                  <a:pt x="21304" y="30992"/>
                </a:lnTo>
                <a:lnTo>
                  <a:pt x="34388" y="40524"/>
                </a:lnTo>
                <a:lnTo>
                  <a:pt x="29409" y="25125"/>
                </a:lnTo>
                <a:lnTo>
                  <a:pt x="42647" y="15631"/>
                </a:lnTo>
                <a:lnTo>
                  <a:pt x="26322" y="15631"/>
                </a:lnTo>
                <a:lnTo>
                  <a:pt x="21304" y="0"/>
                </a:lnTo>
                <a:lnTo>
                  <a:pt x="16325" y="15631"/>
                </a:lnTo>
                <a:lnTo>
                  <a:pt x="0" y="15631"/>
                </a:lnTo>
                <a:lnTo>
                  <a:pt x="13238" y="25125"/>
                </a:lnTo>
                <a:lnTo>
                  <a:pt x="8259" y="40524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BD03DED-3A00-CCDC-30BB-BA243BE8FD75}"/>
              </a:ext>
            </a:extLst>
          </p:cNvPr>
          <p:cNvSpPr/>
          <p:nvPr/>
        </p:nvSpPr>
        <p:spPr>
          <a:xfrm>
            <a:off x="11555734" y="493525"/>
            <a:ext cx="28457" cy="27016"/>
          </a:xfrm>
          <a:custGeom>
            <a:avLst/>
            <a:gdLst>
              <a:gd name="connsiteX0" fmla="*/ 21304 w 42685"/>
              <a:gd name="connsiteY0" fmla="*/ 0 h 40524"/>
              <a:gd name="connsiteX1" fmla="*/ 16326 w 42685"/>
              <a:gd name="connsiteY1" fmla="*/ 15592 h 40524"/>
              <a:gd name="connsiteX2" fmla="*/ 0 w 42685"/>
              <a:gd name="connsiteY2" fmla="*/ 15554 h 40524"/>
              <a:gd name="connsiteX3" fmla="*/ 13238 w 42685"/>
              <a:gd name="connsiteY3" fmla="*/ 25125 h 40524"/>
              <a:gd name="connsiteX4" fmla="*/ 8259 w 42685"/>
              <a:gd name="connsiteY4" fmla="*/ 40524 h 40524"/>
              <a:gd name="connsiteX5" fmla="*/ 21343 w 42685"/>
              <a:gd name="connsiteY5" fmla="*/ 30953 h 40524"/>
              <a:gd name="connsiteX6" fmla="*/ 34388 w 42685"/>
              <a:gd name="connsiteY6" fmla="*/ 40524 h 40524"/>
              <a:gd name="connsiteX7" fmla="*/ 29409 w 42685"/>
              <a:gd name="connsiteY7" fmla="*/ 25125 h 40524"/>
              <a:gd name="connsiteX8" fmla="*/ 42686 w 42685"/>
              <a:gd name="connsiteY8" fmla="*/ 15554 h 40524"/>
              <a:gd name="connsiteX9" fmla="*/ 26322 w 42685"/>
              <a:gd name="connsiteY9" fmla="*/ 15554 h 40524"/>
              <a:gd name="connsiteX10" fmla="*/ 21304 w 42685"/>
              <a:gd name="connsiteY10" fmla="*/ 0 h 40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85" h="40524">
                <a:moveTo>
                  <a:pt x="21304" y="0"/>
                </a:moveTo>
                <a:lnTo>
                  <a:pt x="16326" y="15592"/>
                </a:lnTo>
                <a:lnTo>
                  <a:pt x="0" y="15554"/>
                </a:lnTo>
                <a:lnTo>
                  <a:pt x="13238" y="25125"/>
                </a:lnTo>
                <a:lnTo>
                  <a:pt x="8259" y="40524"/>
                </a:lnTo>
                <a:lnTo>
                  <a:pt x="21343" y="30953"/>
                </a:lnTo>
                <a:lnTo>
                  <a:pt x="34388" y="40524"/>
                </a:lnTo>
                <a:lnTo>
                  <a:pt x="29409" y="25125"/>
                </a:lnTo>
                <a:lnTo>
                  <a:pt x="42686" y="15554"/>
                </a:lnTo>
                <a:lnTo>
                  <a:pt x="26322" y="15554"/>
                </a:lnTo>
                <a:lnTo>
                  <a:pt x="21304" y="0"/>
                </a:lnTo>
                <a:close/>
              </a:path>
            </a:pathLst>
          </a:custGeom>
          <a:solidFill>
            <a:srgbClr val="FDEA1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2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203675E-E4D3-E347-D831-1B4BB18FBA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669" y="4660674"/>
            <a:ext cx="3402542" cy="558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subheading maybe on two lines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B6F789C-2F96-C61E-F050-927333989D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669" y="5446977"/>
            <a:ext cx="3402542" cy="172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01 JANUARY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C26C6-5814-86B6-143A-EB7766E2A66E}"/>
              </a:ext>
            </a:extLst>
          </p:cNvPr>
          <p:cNvSpPr txBox="1"/>
          <p:nvPr userDrawn="1"/>
        </p:nvSpPr>
        <p:spPr>
          <a:xfrm>
            <a:off x="530467" y="6215237"/>
            <a:ext cx="1965205" cy="358087"/>
          </a:xfrm>
          <a:prstGeom prst="rect">
            <a:avLst/>
          </a:prstGeom>
          <a:noFill/>
          <a:ln>
            <a:noFill/>
          </a:ln>
        </p:spPr>
        <p:txBody>
          <a:bodyPr wrap="square" lIns="144000" tIns="120000" rIns="192000" bIns="72000" rtlCol="0" anchor="ctr" anchorCtr="0">
            <a:spAutoFit/>
          </a:bodyPr>
          <a:lstStyle/>
          <a:p>
            <a:pPr lvl="0" algn="l"/>
            <a:r>
              <a:rPr lang="en-US" sz="1067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#MyWorldOurPlanet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C797C-41BB-48A5-92B8-58418D938D74}"/>
              </a:ext>
            </a:extLst>
          </p:cNvPr>
          <p:cNvSpPr txBox="1"/>
          <p:nvPr userDrawn="1"/>
        </p:nvSpPr>
        <p:spPr>
          <a:xfrm>
            <a:off x="2232578" y="6215237"/>
            <a:ext cx="1965205" cy="358087"/>
          </a:xfrm>
          <a:prstGeom prst="rect">
            <a:avLst/>
          </a:prstGeom>
          <a:noFill/>
          <a:ln>
            <a:noFill/>
          </a:ln>
        </p:spPr>
        <p:txBody>
          <a:bodyPr wrap="square" lIns="144000" tIns="120000" rIns="192000" bIns="72000" rtlCol="0" anchor="ctr" anchorCtr="0">
            <a:spAutoFit/>
          </a:bodyPr>
          <a:lstStyle/>
          <a:p>
            <a:pPr lvl="0" algn="l"/>
            <a:r>
              <a:rPr lang="en-US" sz="1067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#EUClimatePact</a:t>
            </a:r>
          </a:p>
        </p:txBody>
      </p:sp>
    </p:spTree>
    <p:extLst>
      <p:ext uri="{BB962C8B-B14F-4D97-AF65-F5344CB8AC3E}">
        <p14:creationId xmlns:p14="http://schemas.microsoft.com/office/powerpoint/2010/main" val="129453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324A493-43AE-D47D-23D7-C48D01092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9598" y="2505104"/>
            <a:ext cx="7092950" cy="31313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buNone/>
              <a:defRPr sz="1333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23" indent="0">
              <a:lnSpc>
                <a:spcPct val="130000"/>
              </a:lnSpc>
              <a:buNone/>
              <a:defRPr sz="1333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46" indent="0">
              <a:lnSpc>
                <a:spcPct val="130000"/>
              </a:lnSpc>
              <a:buNone/>
              <a:defRPr sz="1333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69" indent="0">
              <a:lnSpc>
                <a:spcPct val="130000"/>
              </a:lnSpc>
              <a:buNone/>
              <a:defRPr sz="1333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91" indent="0">
              <a:lnSpc>
                <a:spcPct val="130000"/>
              </a:lnSpc>
              <a:buNone/>
              <a:defRPr sz="1333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edit. </a:t>
            </a:r>
            <a:r>
              <a:rPr lang="en-GB" sz="1333" b="0" cap="none" baseline="0">
                <a:solidFill>
                  <a:srgbClr val="000000"/>
                </a:solidFill>
              </a:rPr>
              <a:t>Lorem ipsum </a:t>
            </a:r>
            <a:r>
              <a:rPr lang="en-GB" sz="1333" b="0" cap="none" baseline="0" err="1">
                <a:solidFill>
                  <a:srgbClr val="000000"/>
                </a:solidFill>
              </a:rPr>
              <a:t>dolor</a:t>
            </a:r>
            <a:r>
              <a:rPr lang="en-GB" sz="1333" b="0" cap="none" baseline="0">
                <a:solidFill>
                  <a:srgbClr val="000000"/>
                </a:solidFill>
              </a:rPr>
              <a:t> sit </a:t>
            </a:r>
            <a:r>
              <a:rPr lang="en-GB" sz="1333" b="0" cap="none" baseline="0" err="1">
                <a:solidFill>
                  <a:srgbClr val="000000"/>
                </a:solidFill>
              </a:rPr>
              <a:t>amet</a:t>
            </a:r>
            <a:r>
              <a:rPr lang="en-GB" sz="1333" b="0" cap="none" baseline="0">
                <a:solidFill>
                  <a:srgbClr val="000000"/>
                </a:solidFill>
              </a:rPr>
              <a:t>, </a:t>
            </a:r>
            <a:r>
              <a:rPr lang="en-GB" sz="1333" b="0" cap="none" baseline="0" err="1">
                <a:solidFill>
                  <a:srgbClr val="000000"/>
                </a:solidFill>
              </a:rPr>
              <a:t>consectetur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adipiscing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elit</a:t>
            </a:r>
            <a:r>
              <a:rPr lang="en-GB" sz="1333" b="0" cap="none" baseline="0">
                <a:solidFill>
                  <a:srgbClr val="000000"/>
                </a:solidFill>
              </a:rPr>
              <a:t>. Proin a </a:t>
            </a:r>
            <a:r>
              <a:rPr lang="en-GB" sz="1333" b="0" cap="none" baseline="0" err="1">
                <a:solidFill>
                  <a:srgbClr val="000000"/>
                </a:solidFill>
              </a:rPr>
              <a:t>massa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justo</a:t>
            </a:r>
            <a:r>
              <a:rPr lang="en-GB" sz="1333" b="0" cap="none" baseline="0">
                <a:solidFill>
                  <a:srgbClr val="000000"/>
                </a:solidFill>
              </a:rPr>
              <a:t>. Aenean </a:t>
            </a:r>
            <a:r>
              <a:rPr lang="en-GB" sz="1333" b="0" cap="none" baseline="0" err="1">
                <a:solidFill>
                  <a:srgbClr val="000000"/>
                </a:solidFill>
              </a:rPr>
              <a:t>sagittis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scelerisque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commodo</a:t>
            </a:r>
            <a:r>
              <a:rPr lang="en-GB" sz="1333" b="0" cap="none" baseline="0">
                <a:solidFill>
                  <a:srgbClr val="000000"/>
                </a:solidFill>
              </a:rPr>
              <a:t>. Morbi </a:t>
            </a:r>
            <a:r>
              <a:rPr lang="en-GB" sz="1333" b="0" cap="none" baseline="0" err="1">
                <a:solidFill>
                  <a:srgbClr val="000000"/>
                </a:solidFill>
              </a:rPr>
              <a:t>commodo</a:t>
            </a:r>
            <a:r>
              <a:rPr lang="en-GB" sz="1333" b="0" cap="none" baseline="0">
                <a:solidFill>
                  <a:srgbClr val="000000"/>
                </a:solidFill>
              </a:rPr>
              <a:t> dui id </a:t>
            </a:r>
            <a:r>
              <a:rPr lang="en-GB" sz="1333" b="0" cap="none" baseline="0" err="1">
                <a:solidFill>
                  <a:srgbClr val="000000"/>
                </a:solidFill>
              </a:rPr>
              <a:t>purus</a:t>
            </a:r>
            <a:r>
              <a:rPr lang="en-GB" sz="1333" b="0" cap="none" baseline="0">
                <a:solidFill>
                  <a:srgbClr val="000000"/>
                </a:solidFill>
              </a:rPr>
              <a:t> cursus, sit </a:t>
            </a:r>
            <a:r>
              <a:rPr lang="en-GB" sz="1333" b="0" cap="none" baseline="0" err="1">
                <a:solidFill>
                  <a:srgbClr val="000000"/>
                </a:solidFill>
              </a:rPr>
              <a:t>amet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viverra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erat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pretium</a:t>
            </a:r>
            <a:r>
              <a:rPr lang="en-GB" sz="1333" b="0" cap="none" baseline="0">
                <a:solidFill>
                  <a:srgbClr val="000000"/>
                </a:solidFill>
              </a:rPr>
              <a:t>. </a:t>
            </a:r>
            <a:r>
              <a:rPr lang="en-GB" sz="1333" b="0" cap="none" baseline="0" err="1">
                <a:solidFill>
                  <a:srgbClr val="000000"/>
                </a:solidFill>
              </a:rPr>
              <a:t>Etiam</a:t>
            </a:r>
            <a:r>
              <a:rPr lang="en-GB" sz="1333" b="0" cap="none" baseline="0">
                <a:solidFill>
                  <a:srgbClr val="000000"/>
                </a:solidFill>
              </a:rPr>
              <a:t> auctor </a:t>
            </a:r>
            <a:r>
              <a:rPr lang="en-GB" sz="1333" b="0" cap="none" baseline="0" err="1">
                <a:solidFill>
                  <a:srgbClr val="000000"/>
                </a:solidFill>
              </a:rPr>
              <a:t>velit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sed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dolor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pellentesque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congue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nec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nec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metus</a:t>
            </a:r>
            <a:r>
              <a:rPr lang="en-GB" sz="1333" b="0" cap="none" baseline="0">
                <a:solidFill>
                  <a:srgbClr val="000000"/>
                </a:solidFill>
              </a:rPr>
              <a:t>. In </a:t>
            </a:r>
            <a:r>
              <a:rPr lang="en-GB" sz="1333" b="0" cap="none" baseline="0" err="1">
                <a:solidFill>
                  <a:srgbClr val="000000"/>
                </a:solidFill>
              </a:rPr>
              <a:t>posuere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faucibus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odio</a:t>
            </a:r>
            <a:r>
              <a:rPr lang="en-GB" sz="1333" b="0" cap="none" baseline="0">
                <a:solidFill>
                  <a:srgbClr val="000000"/>
                </a:solidFill>
              </a:rPr>
              <a:t> id dictum. </a:t>
            </a:r>
            <a:r>
              <a:rPr lang="en-GB" sz="1333" b="0" cap="none" baseline="0" err="1">
                <a:solidFill>
                  <a:srgbClr val="000000"/>
                </a:solidFill>
              </a:rPr>
              <a:t>Etiam</a:t>
            </a:r>
            <a:r>
              <a:rPr lang="en-GB" sz="1333" b="0" cap="none" baseline="0">
                <a:solidFill>
                  <a:srgbClr val="000000"/>
                </a:solidFill>
              </a:rPr>
              <a:t> sit </a:t>
            </a:r>
            <a:r>
              <a:rPr lang="en-GB" sz="1333" b="0" cap="none" baseline="0" err="1">
                <a:solidFill>
                  <a:srgbClr val="000000"/>
                </a:solidFill>
              </a:rPr>
              <a:t>amet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elit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nec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nibh</a:t>
            </a:r>
            <a:r>
              <a:rPr lang="en-GB" sz="1333" b="0" cap="none" baseline="0">
                <a:solidFill>
                  <a:srgbClr val="000000"/>
                </a:solidFill>
              </a:rPr>
              <a:t> pulvinar </a:t>
            </a:r>
            <a:r>
              <a:rPr lang="en-GB" sz="1333" b="0" cap="none" baseline="0" err="1">
                <a:solidFill>
                  <a:srgbClr val="000000"/>
                </a:solidFill>
              </a:rPr>
              <a:t>luctus</a:t>
            </a:r>
            <a:r>
              <a:rPr lang="en-GB" sz="1333" b="0" cap="none" baseline="0">
                <a:solidFill>
                  <a:srgbClr val="000000"/>
                </a:solidFill>
              </a:rPr>
              <a:t>. </a:t>
            </a:r>
            <a:r>
              <a:rPr lang="en-GB" sz="1333" b="0" cap="none" baseline="0" err="1">
                <a:solidFill>
                  <a:srgbClr val="000000"/>
                </a:solidFill>
              </a:rPr>
              <a:t>Vivamus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sagittis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posuere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risus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vel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condimentum</a:t>
            </a:r>
            <a:r>
              <a:rPr lang="en-GB" sz="1333" b="0" cap="none" baseline="0">
                <a:solidFill>
                  <a:srgbClr val="000000"/>
                </a:solidFill>
              </a:rPr>
              <a:t>. Ut </a:t>
            </a:r>
            <a:r>
              <a:rPr lang="en-GB" sz="1333" b="0" cap="none" baseline="0" err="1">
                <a:solidFill>
                  <a:srgbClr val="000000"/>
                </a:solidFill>
              </a:rPr>
              <a:t>sagittis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commodo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egestas</a:t>
            </a:r>
            <a:r>
              <a:rPr lang="en-GB" sz="1333" b="0" cap="none" baseline="0">
                <a:solidFill>
                  <a:srgbClr val="000000"/>
                </a:solidFill>
              </a:rPr>
              <a:t>. </a:t>
            </a:r>
            <a:r>
              <a:rPr lang="en-GB" sz="1333" b="0" cap="none" baseline="0" err="1">
                <a:solidFill>
                  <a:srgbClr val="000000"/>
                </a:solidFill>
              </a:rPr>
              <a:t>Fusce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aliquet</a:t>
            </a:r>
            <a:r>
              <a:rPr lang="en-GB" sz="1333" b="0" cap="none" baseline="0">
                <a:solidFill>
                  <a:srgbClr val="000000"/>
                </a:solidFill>
              </a:rPr>
              <a:t> </a:t>
            </a:r>
            <a:r>
              <a:rPr lang="en-GB" sz="1333" b="0" cap="none" baseline="0" err="1">
                <a:solidFill>
                  <a:srgbClr val="000000"/>
                </a:solidFill>
              </a:rPr>
              <a:t>metus</a:t>
            </a:r>
            <a:r>
              <a:rPr lang="en-GB" sz="1333" b="0" cap="none" baseline="0">
                <a:solidFill>
                  <a:srgbClr val="000000"/>
                </a:solidFill>
              </a:rPr>
              <a:t> a </a:t>
            </a:r>
            <a:r>
              <a:rPr lang="en-GB" sz="1333" b="0" cap="none" baseline="0" err="1">
                <a:solidFill>
                  <a:srgbClr val="000000"/>
                </a:solidFill>
              </a:rPr>
              <a:t>velit</a:t>
            </a:r>
            <a:r>
              <a:rPr lang="en-GB" sz="1333" b="0" cap="none" baseline="0">
                <a:solidFill>
                  <a:srgbClr val="000000"/>
                </a:solidFill>
              </a:rPr>
              <a:t> gravida </a:t>
            </a:r>
            <a:r>
              <a:rPr lang="en-GB" sz="1333" b="0" cap="none" baseline="0" err="1">
                <a:solidFill>
                  <a:srgbClr val="000000"/>
                </a:solidFill>
              </a:rPr>
              <a:t>euismod</a:t>
            </a:r>
            <a:r>
              <a:rPr lang="en-GB" sz="1333" b="0" cap="none" baseline="0">
                <a:solidFill>
                  <a:srgbClr val="000000"/>
                </a:solidFill>
              </a:rPr>
              <a:t>. </a:t>
            </a: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2B49A8-BDE2-2BDE-27E4-AE82B4724A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9597" y="726129"/>
            <a:ext cx="6461335" cy="642259"/>
          </a:xfrm>
          <a:prstGeom prst="rect">
            <a:avLst/>
          </a:prstGeom>
          <a:solidFill>
            <a:srgbClr val="2A255A"/>
          </a:solidFill>
        </p:spPr>
        <p:txBody>
          <a:bodyPr wrap="none" lIns="216000" tIns="144000" rIns="180000" bIns="108000">
            <a:spAutoFit/>
          </a:bodyPr>
          <a:lstStyle>
            <a:lvl1pPr marL="0" indent="0">
              <a:buNone/>
              <a:defRPr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BODY TEXT HEADER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9934B02-E8A1-51A3-289C-42706D2F1D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89598" y="1989695"/>
            <a:ext cx="7092949" cy="515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>
                <a:solidFill>
                  <a:srgbClr val="2A25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Heading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BB3276A-7996-FBDE-91A6-4CE38BF9283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568432" y="440317"/>
            <a:ext cx="1170343" cy="93930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ADF39BB-4879-31A9-2C9E-6EE73D1A332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78750" y="3179015"/>
            <a:ext cx="44132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derecha + texto izqui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8759CBAA-5A50-4DCB-9350-5CEE7E38CF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2809" y="2488835"/>
            <a:ext cx="4950521" cy="3723967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EA70524-87F4-41C7-89DF-BAD7BC1AF9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48955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55B49231-4FF7-423E-9CC4-6120287BA3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2809" y="645197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4DA7256-E974-4E7E-9964-D204ED977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2809" y="1748509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1DA442A-4C24-13FC-A505-AE04843FBD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6387523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05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 Blu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2B49A8-BDE2-2BDE-27E4-AE82B4724A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9597" y="726129"/>
            <a:ext cx="6461335" cy="642259"/>
          </a:xfrm>
          <a:prstGeom prst="rect">
            <a:avLst/>
          </a:prstGeom>
          <a:solidFill>
            <a:srgbClr val="2A255A"/>
          </a:solidFill>
        </p:spPr>
        <p:txBody>
          <a:bodyPr wrap="none" lIns="216000" tIns="144000" rIns="180000" bIns="108000">
            <a:spAutoFit/>
          </a:bodyPr>
          <a:lstStyle>
            <a:lvl1pPr marL="0" indent="0">
              <a:buNone/>
              <a:defRPr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BODY TEXT HEADER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BB3276A-7996-FBDE-91A6-4CE38BF9283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568432" y="440317"/>
            <a:ext cx="1170343" cy="93930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ADF39BB-4879-31A9-2C9E-6EE73D1A332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78750" y="3179015"/>
            <a:ext cx="44132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46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Slide Blu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2B49A8-BDE2-2BDE-27E4-AE82B4724A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9597" y="726129"/>
            <a:ext cx="6461335" cy="642259"/>
          </a:xfrm>
          <a:prstGeom prst="rect">
            <a:avLst/>
          </a:prstGeom>
          <a:solidFill>
            <a:srgbClr val="2A255A"/>
          </a:solidFill>
        </p:spPr>
        <p:txBody>
          <a:bodyPr wrap="none" lIns="216000" tIns="144000" rIns="180000" bIns="108000">
            <a:spAutoFit/>
          </a:bodyPr>
          <a:lstStyle>
            <a:lvl1pPr marL="0" indent="0">
              <a:buNone/>
              <a:defRPr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BODY TEXT HEADER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BB3276A-7996-FBDE-91A6-4CE38BF9283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568432" y="440317"/>
            <a:ext cx="1170343" cy="93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57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Green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AB788F6-5BFE-CF9A-CB6B-86DCA3EF1A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0800000">
            <a:off x="0" y="2496"/>
            <a:ext cx="12192000" cy="685800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F565169-0D07-B380-6736-1D1231573388}"/>
              </a:ext>
            </a:extLst>
          </p:cNvPr>
          <p:cNvGrpSpPr/>
          <p:nvPr userDrawn="1"/>
        </p:nvGrpSpPr>
        <p:grpSpPr>
          <a:xfrm>
            <a:off x="10148675" y="440317"/>
            <a:ext cx="1590691" cy="1277175"/>
            <a:chOff x="15223013" y="660475"/>
            <a:chExt cx="2386036" cy="191576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CFE7D0-6C70-4102-FB80-F6D5AF1C32CC}"/>
                </a:ext>
              </a:extLst>
            </p:cNvPr>
            <p:cNvSpPr/>
            <p:nvPr/>
          </p:nvSpPr>
          <p:spPr>
            <a:xfrm>
              <a:off x="15223013" y="1162244"/>
              <a:ext cx="2373610" cy="440210"/>
            </a:xfrm>
            <a:custGeom>
              <a:avLst/>
              <a:gdLst>
                <a:gd name="connsiteX0" fmla="*/ 0 w 2373610"/>
                <a:gd name="connsiteY0" fmla="*/ 0 h 440210"/>
                <a:gd name="connsiteX1" fmla="*/ 2373610 w 2373610"/>
                <a:gd name="connsiteY1" fmla="*/ 0 h 440210"/>
                <a:gd name="connsiteX2" fmla="*/ 2373610 w 2373610"/>
                <a:gd name="connsiteY2" fmla="*/ 440211 h 440210"/>
                <a:gd name="connsiteX3" fmla="*/ 0 w 2373610"/>
                <a:gd name="connsiteY3" fmla="*/ 440211 h 44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3610" h="440210">
                  <a:moveTo>
                    <a:pt x="0" y="0"/>
                  </a:moveTo>
                  <a:lnTo>
                    <a:pt x="2373610" y="0"/>
                  </a:lnTo>
                  <a:lnTo>
                    <a:pt x="2373610" y="440211"/>
                  </a:lnTo>
                  <a:lnTo>
                    <a:pt x="0" y="440211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569215-5CE6-D3C9-C287-9EA025FCE7D6}"/>
                </a:ext>
              </a:extLst>
            </p:cNvPr>
            <p:cNvSpPr/>
            <p:nvPr/>
          </p:nvSpPr>
          <p:spPr>
            <a:xfrm>
              <a:off x="15303482" y="1239935"/>
              <a:ext cx="174910" cy="281046"/>
            </a:xfrm>
            <a:custGeom>
              <a:avLst/>
              <a:gdLst>
                <a:gd name="connsiteX0" fmla="*/ 174911 w 174910"/>
                <a:gd name="connsiteY0" fmla="*/ 281008 h 281046"/>
                <a:gd name="connsiteX1" fmla="*/ 0 w 174910"/>
                <a:gd name="connsiteY1" fmla="*/ 281008 h 281046"/>
                <a:gd name="connsiteX2" fmla="*/ 0 w 174910"/>
                <a:gd name="connsiteY2" fmla="*/ 0 h 281046"/>
                <a:gd name="connsiteX3" fmla="*/ 174872 w 174910"/>
                <a:gd name="connsiteY3" fmla="*/ 0 h 281046"/>
                <a:gd name="connsiteX4" fmla="*/ 174872 w 174910"/>
                <a:gd name="connsiteY4" fmla="*/ 60941 h 281046"/>
                <a:gd name="connsiteX5" fmla="*/ 79582 w 174910"/>
                <a:gd name="connsiteY5" fmla="*/ 60941 h 281046"/>
                <a:gd name="connsiteX6" fmla="*/ 79582 w 174910"/>
                <a:gd name="connsiteY6" fmla="*/ 105132 h 281046"/>
                <a:gd name="connsiteX7" fmla="*/ 167848 w 174910"/>
                <a:gd name="connsiteY7" fmla="*/ 105132 h 281046"/>
                <a:gd name="connsiteX8" fmla="*/ 167848 w 174910"/>
                <a:gd name="connsiteY8" fmla="*/ 166073 h 281046"/>
                <a:gd name="connsiteX9" fmla="*/ 79582 w 174910"/>
                <a:gd name="connsiteY9" fmla="*/ 166073 h 281046"/>
                <a:gd name="connsiteX10" fmla="*/ 79582 w 174910"/>
                <a:gd name="connsiteY10" fmla="*/ 219141 h 281046"/>
                <a:gd name="connsiteX11" fmla="*/ 174872 w 174910"/>
                <a:gd name="connsiteY11" fmla="*/ 219141 h 281046"/>
                <a:gd name="connsiteX12" fmla="*/ 174872 w 174910"/>
                <a:gd name="connsiteY12" fmla="*/ 281046 h 281046"/>
                <a:gd name="connsiteX13" fmla="*/ 174872 w 174910"/>
                <a:gd name="connsiteY13" fmla="*/ 281046 h 28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910" h="281046">
                  <a:moveTo>
                    <a:pt x="174911" y="281008"/>
                  </a:moveTo>
                  <a:lnTo>
                    <a:pt x="0" y="281008"/>
                  </a:lnTo>
                  <a:lnTo>
                    <a:pt x="0" y="0"/>
                  </a:lnTo>
                  <a:lnTo>
                    <a:pt x="174872" y="0"/>
                  </a:lnTo>
                  <a:lnTo>
                    <a:pt x="174872" y="60941"/>
                  </a:lnTo>
                  <a:lnTo>
                    <a:pt x="79582" y="60941"/>
                  </a:lnTo>
                  <a:lnTo>
                    <a:pt x="79582" y="105132"/>
                  </a:lnTo>
                  <a:lnTo>
                    <a:pt x="167848" y="105132"/>
                  </a:lnTo>
                  <a:lnTo>
                    <a:pt x="167848" y="166073"/>
                  </a:lnTo>
                  <a:lnTo>
                    <a:pt x="79582" y="166073"/>
                  </a:lnTo>
                  <a:lnTo>
                    <a:pt x="79582" y="219141"/>
                  </a:lnTo>
                  <a:lnTo>
                    <a:pt x="174872" y="219141"/>
                  </a:lnTo>
                  <a:lnTo>
                    <a:pt x="174872" y="281046"/>
                  </a:lnTo>
                  <a:lnTo>
                    <a:pt x="174872" y="28104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8118823-B1AF-96FD-89EA-11C25480C772}"/>
                </a:ext>
              </a:extLst>
            </p:cNvPr>
            <p:cNvSpPr/>
            <p:nvPr/>
          </p:nvSpPr>
          <p:spPr>
            <a:xfrm>
              <a:off x="15528335" y="1239896"/>
              <a:ext cx="252100" cy="284867"/>
            </a:xfrm>
            <a:custGeom>
              <a:avLst/>
              <a:gdLst>
                <a:gd name="connsiteX0" fmla="*/ 252062 w 252100"/>
                <a:gd name="connsiteY0" fmla="*/ 0 h 284867"/>
                <a:gd name="connsiteX1" fmla="*/ 252062 w 252100"/>
                <a:gd name="connsiteY1" fmla="*/ 169160 h 284867"/>
                <a:gd name="connsiteX2" fmla="*/ 219333 w 252100"/>
                <a:gd name="connsiteY2" fmla="*/ 254609 h 284867"/>
                <a:gd name="connsiteX3" fmla="*/ 124931 w 252100"/>
                <a:gd name="connsiteY3" fmla="*/ 284867 h 284867"/>
                <a:gd name="connsiteX4" fmla="*/ 32342 w 252100"/>
                <a:gd name="connsiteY4" fmla="*/ 255458 h 284867"/>
                <a:gd name="connsiteX5" fmla="*/ 0 w 252100"/>
                <a:gd name="connsiteY5" fmla="*/ 170897 h 284867"/>
                <a:gd name="connsiteX6" fmla="*/ 0 w 252100"/>
                <a:gd name="connsiteY6" fmla="*/ 0 h 284867"/>
                <a:gd name="connsiteX7" fmla="*/ 80007 w 252100"/>
                <a:gd name="connsiteY7" fmla="*/ 0 h 284867"/>
                <a:gd name="connsiteX8" fmla="*/ 80007 w 252100"/>
                <a:gd name="connsiteY8" fmla="*/ 164915 h 284867"/>
                <a:gd name="connsiteX9" fmla="*/ 91701 w 252100"/>
                <a:gd name="connsiteY9" fmla="*/ 208180 h 284867"/>
                <a:gd name="connsiteX10" fmla="*/ 126166 w 252100"/>
                <a:gd name="connsiteY10" fmla="*/ 221649 h 284867"/>
                <a:gd name="connsiteX11" fmla="*/ 161519 w 252100"/>
                <a:gd name="connsiteY11" fmla="*/ 208295 h 284867"/>
                <a:gd name="connsiteX12" fmla="*/ 172518 w 252100"/>
                <a:gd name="connsiteY12" fmla="*/ 164568 h 284867"/>
                <a:gd name="connsiteX13" fmla="*/ 172518 w 252100"/>
                <a:gd name="connsiteY13" fmla="*/ 39 h 284867"/>
                <a:gd name="connsiteX14" fmla="*/ 252100 w 252100"/>
                <a:gd name="connsiteY14" fmla="*/ 39 h 284867"/>
                <a:gd name="connsiteX15" fmla="*/ 252062 w 252100"/>
                <a:gd name="connsiteY15" fmla="*/ 39 h 28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2100" h="284867">
                  <a:moveTo>
                    <a:pt x="252062" y="0"/>
                  </a:moveTo>
                  <a:lnTo>
                    <a:pt x="252062" y="169160"/>
                  </a:lnTo>
                  <a:cubicBezTo>
                    <a:pt x="252062" y="205941"/>
                    <a:pt x="241139" y="234424"/>
                    <a:pt x="219333" y="254609"/>
                  </a:cubicBezTo>
                  <a:cubicBezTo>
                    <a:pt x="197489" y="274794"/>
                    <a:pt x="166034" y="284867"/>
                    <a:pt x="124931" y="284867"/>
                  </a:cubicBezTo>
                  <a:cubicBezTo>
                    <a:pt x="83828" y="284867"/>
                    <a:pt x="53917" y="275064"/>
                    <a:pt x="32342" y="255458"/>
                  </a:cubicBezTo>
                  <a:cubicBezTo>
                    <a:pt x="10768" y="235852"/>
                    <a:pt x="0" y="207678"/>
                    <a:pt x="0" y="170897"/>
                  </a:cubicBezTo>
                  <a:lnTo>
                    <a:pt x="0" y="0"/>
                  </a:lnTo>
                  <a:lnTo>
                    <a:pt x="80007" y="0"/>
                  </a:lnTo>
                  <a:lnTo>
                    <a:pt x="80007" y="164915"/>
                  </a:lnTo>
                  <a:cubicBezTo>
                    <a:pt x="80007" y="184791"/>
                    <a:pt x="83905" y="199187"/>
                    <a:pt x="91701" y="208180"/>
                  </a:cubicBezTo>
                  <a:cubicBezTo>
                    <a:pt x="99497" y="217134"/>
                    <a:pt x="110960" y="221649"/>
                    <a:pt x="126166" y="221649"/>
                  </a:cubicBezTo>
                  <a:cubicBezTo>
                    <a:pt x="142414" y="221649"/>
                    <a:pt x="154186" y="217211"/>
                    <a:pt x="161519" y="208295"/>
                  </a:cubicBezTo>
                  <a:cubicBezTo>
                    <a:pt x="168852" y="199380"/>
                    <a:pt x="172518" y="184830"/>
                    <a:pt x="172518" y="164568"/>
                  </a:cubicBezTo>
                  <a:lnTo>
                    <a:pt x="172518" y="39"/>
                  </a:lnTo>
                  <a:lnTo>
                    <a:pt x="252100" y="39"/>
                  </a:lnTo>
                  <a:lnTo>
                    <a:pt x="252062" y="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A41477D-C81D-D086-E94C-11728D058642}"/>
                </a:ext>
              </a:extLst>
            </p:cNvPr>
            <p:cNvSpPr/>
            <p:nvPr/>
          </p:nvSpPr>
          <p:spPr>
            <a:xfrm>
              <a:off x="15842264" y="1239935"/>
              <a:ext cx="252447" cy="281007"/>
            </a:xfrm>
            <a:custGeom>
              <a:avLst/>
              <a:gdLst>
                <a:gd name="connsiteX0" fmla="*/ 79582 w 252447"/>
                <a:gd name="connsiteY0" fmla="*/ 178732 h 281007"/>
                <a:gd name="connsiteX1" fmla="*/ 79582 w 252447"/>
                <a:gd name="connsiteY1" fmla="*/ 281008 h 281007"/>
                <a:gd name="connsiteX2" fmla="*/ 0 w 252447"/>
                <a:gd name="connsiteY2" fmla="*/ 281008 h 281007"/>
                <a:gd name="connsiteX3" fmla="*/ 0 w 252447"/>
                <a:gd name="connsiteY3" fmla="*/ 0 h 281007"/>
                <a:gd name="connsiteX4" fmla="*/ 96525 w 252447"/>
                <a:gd name="connsiteY4" fmla="*/ 0 h 281007"/>
                <a:gd name="connsiteX5" fmla="*/ 216593 w 252447"/>
                <a:gd name="connsiteY5" fmla="*/ 83056 h 281007"/>
                <a:gd name="connsiteX6" fmla="*/ 166613 w 252447"/>
                <a:gd name="connsiteY6" fmla="*/ 158586 h 281007"/>
                <a:gd name="connsiteX7" fmla="*/ 252448 w 252447"/>
                <a:gd name="connsiteY7" fmla="*/ 281008 h 281007"/>
                <a:gd name="connsiteX8" fmla="*/ 162175 w 252447"/>
                <a:gd name="connsiteY8" fmla="*/ 281008 h 281007"/>
                <a:gd name="connsiteX9" fmla="*/ 99729 w 252447"/>
                <a:gd name="connsiteY9" fmla="*/ 178732 h 281007"/>
                <a:gd name="connsiteX10" fmla="*/ 79582 w 252447"/>
                <a:gd name="connsiteY10" fmla="*/ 178732 h 281007"/>
                <a:gd name="connsiteX11" fmla="*/ 79582 w 252447"/>
                <a:gd name="connsiteY11" fmla="*/ 121650 h 281007"/>
                <a:gd name="connsiteX12" fmla="*/ 94480 w 252447"/>
                <a:gd name="connsiteY12" fmla="*/ 121650 h 281007"/>
                <a:gd name="connsiteX13" fmla="*/ 136201 w 252447"/>
                <a:gd name="connsiteY13" fmla="*/ 86491 h 281007"/>
                <a:gd name="connsiteX14" fmla="*/ 95290 w 252447"/>
                <a:gd name="connsiteY14" fmla="*/ 57467 h 281007"/>
                <a:gd name="connsiteX15" fmla="*/ 79582 w 252447"/>
                <a:gd name="connsiteY15" fmla="*/ 57467 h 281007"/>
                <a:gd name="connsiteX16" fmla="*/ 79582 w 252447"/>
                <a:gd name="connsiteY16" fmla="*/ 121650 h 281007"/>
                <a:gd name="connsiteX17" fmla="*/ 79582 w 252447"/>
                <a:gd name="connsiteY17" fmla="*/ 121650 h 2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52447" h="281007">
                  <a:moveTo>
                    <a:pt x="79582" y="178732"/>
                  </a:moveTo>
                  <a:lnTo>
                    <a:pt x="79582" y="281008"/>
                  </a:lnTo>
                  <a:lnTo>
                    <a:pt x="0" y="281008"/>
                  </a:lnTo>
                  <a:lnTo>
                    <a:pt x="0" y="0"/>
                  </a:lnTo>
                  <a:lnTo>
                    <a:pt x="96525" y="0"/>
                  </a:lnTo>
                  <a:cubicBezTo>
                    <a:pt x="176571" y="0"/>
                    <a:pt x="216593" y="27672"/>
                    <a:pt x="216593" y="83056"/>
                  </a:cubicBezTo>
                  <a:cubicBezTo>
                    <a:pt x="216593" y="115591"/>
                    <a:pt x="199920" y="140793"/>
                    <a:pt x="166613" y="158586"/>
                  </a:cubicBezTo>
                  <a:lnTo>
                    <a:pt x="252448" y="281008"/>
                  </a:lnTo>
                  <a:lnTo>
                    <a:pt x="162175" y="281008"/>
                  </a:lnTo>
                  <a:lnTo>
                    <a:pt x="99729" y="178732"/>
                  </a:lnTo>
                  <a:lnTo>
                    <a:pt x="79582" y="178732"/>
                  </a:lnTo>
                  <a:close/>
                  <a:moveTo>
                    <a:pt x="79582" y="121650"/>
                  </a:moveTo>
                  <a:lnTo>
                    <a:pt x="94480" y="121650"/>
                  </a:lnTo>
                  <a:cubicBezTo>
                    <a:pt x="122268" y="121650"/>
                    <a:pt x="136201" y="109918"/>
                    <a:pt x="136201" y="86491"/>
                  </a:cubicBezTo>
                  <a:cubicBezTo>
                    <a:pt x="136201" y="67155"/>
                    <a:pt x="122577" y="57467"/>
                    <a:pt x="95290" y="57467"/>
                  </a:cubicBezTo>
                  <a:lnTo>
                    <a:pt x="79582" y="57467"/>
                  </a:lnTo>
                  <a:lnTo>
                    <a:pt x="79582" y="121650"/>
                  </a:lnTo>
                  <a:lnTo>
                    <a:pt x="79582" y="12165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74E292-8B69-BFCD-9AEF-230B169B1B05}"/>
                </a:ext>
              </a:extLst>
            </p:cNvPr>
            <p:cNvSpPr/>
            <p:nvPr/>
          </p:nvSpPr>
          <p:spPr>
            <a:xfrm>
              <a:off x="16110612" y="1235458"/>
              <a:ext cx="286526" cy="289305"/>
            </a:xfrm>
            <a:custGeom>
              <a:avLst/>
              <a:gdLst>
                <a:gd name="connsiteX0" fmla="*/ 286527 w 286526"/>
                <a:gd name="connsiteY0" fmla="*/ 144576 h 289305"/>
                <a:gd name="connsiteX1" fmla="*/ 250055 w 286526"/>
                <a:gd name="connsiteY1" fmla="*/ 252409 h 289305"/>
                <a:gd name="connsiteX2" fmla="*/ 143263 w 286526"/>
                <a:gd name="connsiteY2" fmla="*/ 289306 h 289305"/>
                <a:gd name="connsiteX3" fmla="*/ 36974 w 286526"/>
                <a:gd name="connsiteY3" fmla="*/ 252216 h 289305"/>
                <a:gd name="connsiteX4" fmla="*/ 0 w 286526"/>
                <a:gd name="connsiteY4" fmla="*/ 144190 h 289305"/>
                <a:gd name="connsiteX5" fmla="*/ 36781 w 286526"/>
                <a:gd name="connsiteY5" fmla="*/ 37012 h 289305"/>
                <a:gd name="connsiteX6" fmla="*/ 143649 w 286526"/>
                <a:gd name="connsiteY6" fmla="*/ 0 h 289305"/>
                <a:gd name="connsiteX7" fmla="*/ 250248 w 286526"/>
                <a:gd name="connsiteY7" fmla="*/ 36704 h 289305"/>
                <a:gd name="connsiteX8" fmla="*/ 286527 w 286526"/>
                <a:gd name="connsiteY8" fmla="*/ 144537 h 289305"/>
                <a:gd name="connsiteX9" fmla="*/ 286527 w 286526"/>
                <a:gd name="connsiteY9" fmla="*/ 144537 h 289305"/>
                <a:gd name="connsiteX10" fmla="*/ 83828 w 286526"/>
                <a:gd name="connsiteY10" fmla="*/ 144576 h 289305"/>
                <a:gd name="connsiteX11" fmla="*/ 143263 w 286526"/>
                <a:gd name="connsiteY11" fmla="*/ 226088 h 289305"/>
                <a:gd name="connsiteX12" fmla="*/ 188072 w 286526"/>
                <a:gd name="connsiteY12" fmla="*/ 206289 h 289305"/>
                <a:gd name="connsiteX13" fmla="*/ 202661 w 286526"/>
                <a:gd name="connsiteY13" fmla="*/ 144576 h 289305"/>
                <a:gd name="connsiteX14" fmla="*/ 187840 w 286526"/>
                <a:gd name="connsiteY14" fmla="*/ 82400 h 289305"/>
                <a:gd name="connsiteX15" fmla="*/ 143611 w 286526"/>
                <a:gd name="connsiteY15" fmla="*/ 62330 h 289305"/>
                <a:gd name="connsiteX16" fmla="*/ 83789 w 286526"/>
                <a:gd name="connsiteY16" fmla="*/ 144614 h 289305"/>
                <a:gd name="connsiteX17" fmla="*/ 83789 w 286526"/>
                <a:gd name="connsiteY17" fmla="*/ 144614 h 289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6526" h="289305">
                  <a:moveTo>
                    <a:pt x="286527" y="144576"/>
                  </a:moveTo>
                  <a:cubicBezTo>
                    <a:pt x="286527" y="191854"/>
                    <a:pt x="274369" y="227786"/>
                    <a:pt x="250055" y="252409"/>
                  </a:cubicBezTo>
                  <a:cubicBezTo>
                    <a:pt x="225740" y="277033"/>
                    <a:pt x="190156" y="289306"/>
                    <a:pt x="143263" y="289306"/>
                  </a:cubicBezTo>
                  <a:cubicBezTo>
                    <a:pt x="96371" y="289306"/>
                    <a:pt x="61636" y="276955"/>
                    <a:pt x="36974" y="252216"/>
                  </a:cubicBezTo>
                  <a:cubicBezTo>
                    <a:pt x="12312" y="227477"/>
                    <a:pt x="0" y="191468"/>
                    <a:pt x="0" y="144190"/>
                  </a:cubicBezTo>
                  <a:cubicBezTo>
                    <a:pt x="0" y="96911"/>
                    <a:pt x="12273" y="61713"/>
                    <a:pt x="36781" y="37012"/>
                  </a:cubicBezTo>
                  <a:cubicBezTo>
                    <a:pt x="61288" y="12350"/>
                    <a:pt x="96911" y="0"/>
                    <a:pt x="143649" y="0"/>
                  </a:cubicBezTo>
                  <a:cubicBezTo>
                    <a:pt x="190387" y="0"/>
                    <a:pt x="226049" y="12235"/>
                    <a:pt x="250248" y="36704"/>
                  </a:cubicBezTo>
                  <a:cubicBezTo>
                    <a:pt x="274408" y="61173"/>
                    <a:pt x="286527" y="97143"/>
                    <a:pt x="286527" y="144537"/>
                  </a:cubicBezTo>
                  <a:lnTo>
                    <a:pt x="286527" y="144537"/>
                  </a:lnTo>
                  <a:close/>
                  <a:moveTo>
                    <a:pt x="83828" y="144576"/>
                  </a:moveTo>
                  <a:cubicBezTo>
                    <a:pt x="83828" y="198917"/>
                    <a:pt x="103627" y="226088"/>
                    <a:pt x="143263" y="226088"/>
                  </a:cubicBezTo>
                  <a:cubicBezTo>
                    <a:pt x="163410" y="226088"/>
                    <a:pt x="178346" y="219488"/>
                    <a:pt x="188072" y="206289"/>
                  </a:cubicBezTo>
                  <a:cubicBezTo>
                    <a:pt x="197798" y="193089"/>
                    <a:pt x="202661" y="172518"/>
                    <a:pt x="202661" y="144576"/>
                  </a:cubicBezTo>
                  <a:cubicBezTo>
                    <a:pt x="202661" y="116633"/>
                    <a:pt x="197720" y="95792"/>
                    <a:pt x="187840" y="82400"/>
                  </a:cubicBezTo>
                  <a:cubicBezTo>
                    <a:pt x="177960" y="69007"/>
                    <a:pt x="163217" y="62330"/>
                    <a:pt x="143611" y="62330"/>
                  </a:cubicBezTo>
                  <a:cubicBezTo>
                    <a:pt x="103704" y="62330"/>
                    <a:pt x="83789" y="89771"/>
                    <a:pt x="83789" y="144614"/>
                  </a:cubicBezTo>
                  <a:lnTo>
                    <a:pt x="83789" y="14461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D5F0998-190E-F7D4-B16F-1767C7505415}"/>
                </a:ext>
              </a:extLst>
            </p:cNvPr>
            <p:cNvSpPr/>
            <p:nvPr/>
          </p:nvSpPr>
          <p:spPr>
            <a:xfrm>
              <a:off x="16450361" y="1239896"/>
              <a:ext cx="213814" cy="281007"/>
            </a:xfrm>
            <a:custGeom>
              <a:avLst/>
              <a:gdLst>
                <a:gd name="connsiteX0" fmla="*/ 213737 w 213814"/>
                <a:gd name="connsiteY0" fmla="*/ 89385 h 281007"/>
                <a:gd name="connsiteX1" fmla="*/ 184637 w 213814"/>
                <a:gd name="connsiteY1" fmla="*/ 162136 h 281007"/>
                <a:gd name="connsiteX2" fmla="*/ 101929 w 213814"/>
                <a:gd name="connsiteY2" fmla="*/ 187802 h 281007"/>
                <a:gd name="connsiteX3" fmla="*/ 79582 w 213814"/>
                <a:gd name="connsiteY3" fmla="*/ 187802 h 281007"/>
                <a:gd name="connsiteX4" fmla="*/ 79582 w 213814"/>
                <a:gd name="connsiteY4" fmla="*/ 281008 h 281007"/>
                <a:gd name="connsiteX5" fmla="*/ 0 w 213814"/>
                <a:gd name="connsiteY5" fmla="*/ 281008 h 281007"/>
                <a:gd name="connsiteX6" fmla="*/ 0 w 213814"/>
                <a:gd name="connsiteY6" fmla="*/ 0 h 281007"/>
                <a:gd name="connsiteX7" fmla="*/ 101967 w 213814"/>
                <a:gd name="connsiteY7" fmla="*/ 0 h 281007"/>
                <a:gd name="connsiteX8" fmla="*/ 185795 w 213814"/>
                <a:gd name="connsiteY8" fmla="*/ 23273 h 281007"/>
                <a:gd name="connsiteX9" fmla="*/ 213814 w 213814"/>
                <a:gd name="connsiteY9" fmla="*/ 89385 h 281007"/>
                <a:gd name="connsiteX10" fmla="*/ 213737 w 213814"/>
                <a:gd name="connsiteY10" fmla="*/ 89385 h 281007"/>
                <a:gd name="connsiteX11" fmla="*/ 79544 w 213814"/>
                <a:gd name="connsiteY11" fmla="*/ 125896 h 281007"/>
                <a:gd name="connsiteX12" fmla="*/ 94055 w 213814"/>
                <a:gd name="connsiteY12" fmla="*/ 125896 h 281007"/>
                <a:gd name="connsiteX13" fmla="*/ 122577 w 213814"/>
                <a:gd name="connsiteY13" fmla="*/ 116286 h 281007"/>
                <a:gd name="connsiteX14" fmla="*/ 133152 w 213814"/>
                <a:gd name="connsiteY14" fmla="*/ 89771 h 281007"/>
                <a:gd name="connsiteX15" fmla="*/ 100115 w 213814"/>
                <a:gd name="connsiteY15" fmla="*/ 61327 h 281007"/>
                <a:gd name="connsiteX16" fmla="*/ 79544 w 213814"/>
                <a:gd name="connsiteY16" fmla="*/ 61327 h 281007"/>
                <a:gd name="connsiteX17" fmla="*/ 79544 w 213814"/>
                <a:gd name="connsiteY17" fmla="*/ 125896 h 281007"/>
                <a:gd name="connsiteX18" fmla="*/ 79544 w 213814"/>
                <a:gd name="connsiteY18" fmla="*/ 125896 h 2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3814" h="281007">
                  <a:moveTo>
                    <a:pt x="213737" y="89385"/>
                  </a:moveTo>
                  <a:cubicBezTo>
                    <a:pt x="213737" y="120763"/>
                    <a:pt x="204011" y="145039"/>
                    <a:pt x="184637" y="162136"/>
                  </a:cubicBezTo>
                  <a:cubicBezTo>
                    <a:pt x="165262" y="179234"/>
                    <a:pt x="137667" y="187802"/>
                    <a:pt x="101929" y="187802"/>
                  </a:cubicBezTo>
                  <a:lnTo>
                    <a:pt x="79582" y="187802"/>
                  </a:lnTo>
                  <a:lnTo>
                    <a:pt x="79582" y="281008"/>
                  </a:lnTo>
                  <a:lnTo>
                    <a:pt x="0" y="281008"/>
                  </a:lnTo>
                  <a:lnTo>
                    <a:pt x="0" y="0"/>
                  </a:lnTo>
                  <a:lnTo>
                    <a:pt x="101967" y="0"/>
                  </a:lnTo>
                  <a:cubicBezTo>
                    <a:pt x="139172" y="0"/>
                    <a:pt x="167115" y="7758"/>
                    <a:pt x="185795" y="23273"/>
                  </a:cubicBezTo>
                  <a:cubicBezTo>
                    <a:pt x="204474" y="38788"/>
                    <a:pt x="213814" y="60825"/>
                    <a:pt x="213814" y="89385"/>
                  </a:cubicBezTo>
                  <a:lnTo>
                    <a:pt x="213737" y="89385"/>
                  </a:lnTo>
                  <a:close/>
                  <a:moveTo>
                    <a:pt x="79544" y="125896"/>
                  </a:moveTo>
                  <a:lnTo>
                    <a:pt x="94055" y="125896"/>
                  </a:lnTo>
                  <a:cubicBezTo>
                    <a:pt x="106020" y="125896"/>
                    <a:pt x="115514" y="122692"/>
                    <a:pt x="122577" y="116286"/>
                  </a:cubicBezTo>
                  <a:cubicBezTo>
                    <a:pt x="129639" y="109879"/>
                    <a:pt x="133152" y="101041"/>
                    <a:pt x="133152" y="89771"/>
                  </a:cubicBezTo>
                  <a:cubicBezTo>
                    <a:pt x="133152" y="70821"/>
                    <a:pt x="122152" y="61327"/>
                    <a:pt x="100115" y="61327"/>
                  </a:cubicBezTo>
                  <a:lnTo>
                    <a:pt x="79544" y="61327"/>
                  </a:lnTo>
                  <a:lnTo>
                    <a:pt x="79544" y="125896"/>
                  </a:lnTo>
                  <a:lnTo>
                    <a:pt x="79544" y="12589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47B5A9B-1E49-6B68-F4CD-9687B4F11D31}"/>
                </a:ext>
              </a:extLst>
            </p:cNvPr>
            <p:cNvSpPr/>
            <p:nvPr/>
          </p:nvSpPr>
          <p:spPr>
            <a:xfrm>
              <a:off x="16711068" y="1239935"/>
              <a:ext cx="174872" cy="281046"/>
            </a:xfrm>
            <a:custGeom>
              <a:avLst/>
              <a:gdLst>
                <a:gd name="connsiteX0" fmla="*/ 174872 w 174872"/>
                <a:gd name="connsiteY0" fmla="*/ 281008 h 281046"/>
                <a:gd name="connsiteX1" fmla="*/ 0 w 174872"/>
                <a:gd name="connsiteY1" fmla="*/ 281008 h 281046"/>
                <a:gd name="connsiteX2" fmla="*/ 0 w 174872"/>
                <a:gd name="connsiteY2" fmla="*/ 0 h 281046"/>
                <a:gd name="connsiteX3" fmla="*/ 174872 w 174872"/>
                <a:gd name="connsiteY3" fmla="*/ 0 h 281046"/>
                <a:gd name="connsiteX4" fmla="*/ 174872 w 174872"/>
                <a:gd name="connsiteY4" fmla="*/ 60941 h 281046"/>
                <a:gd name="connsiteX5" fmla="*/ 79582 w 174872"/>
                <a:gd name="connsiteY5" fmla="*/ 60941 h 281046"/>
                <a:gd name="connsiteX6" fmla="*/ 79582 w 174872"/>
                <a:gd name="connsiteY6" fmla="*/ 105132 h 281046"/>
                <a:gd name="connsiteX7" fmla="*/ 167848 w 174872"/>
                <a:gd name="connsiteY7" fmla="*/ 105132 h 281046"/>
                <a:gd name="connsiteX8" fmla="*/ 167848 w 174872"/>
                <a:gd name="connsiteY8" fmla="*/ 166073 h 281046"/>
                <a:gd name="connsiteX9" fmla="*/ 79582 w 174872"/>
                <a:gd name="connsiteY9" fmla="*/ 166073 h 281046"/>
                <a:gd name="connsiteX10" fmla="*/ 79582 w 174872"/>
                <a:gd name="connsiteY10" fmla="*/ 219141 h 281046"/>
                <a:gd name="connsiteX11" fmla="*/ 174872 w 174872"/>
                <a:gd name="connsiteY11" fmla="*/ 219141 h 281046"/>
                <a:gd name="connsiteX12" fmla="*/ 174872 w 174872"/>
                <a:gd name="connsiteY12" fmla="*/ 281046 h 281046"/>
                <a:gd name="connsiteX13" fmla="*/ 174872 w 174872"/>
                <a:gd name="connsiteY13" fmla="*/ 281046 h 28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872" h="281046">
                  <a:moveTo>
                    <a:pt x="174872" y="281008"/>
                  </a:moveTo>
                  <a:lnTo>
                    <a:pt x="0" y="281008"/>
                  </a:lnTo>
                  <a:lnTo>
                    <a:pt x="0" y="0"/>
                  </a:lnTo>
                  <a:lnTo>
                    <a:pt x="174872" y="0"/>
                  </a:lnTo>
                  <a:lnTo>
                    <a:pt x="174872" y="60941"/>
                  </a:lnTo>
                  <a:lnTo>
                    <a:pt x="79582" y="60941"/>
                  </a:lnTo>
                  <a:lnTo>
                    <a:pt x="79582" y="105132"/>
                  </a:lnTo>
                  <a:lnTo>
                    <a:pt x="167848" y="105132"/>
                  </a:lnTo>
                  <a:lnTo>
                    <a:pt x="167848" y="166073"/>
                  </a:lnTo>
                  <a:lnTo>
                    <a:pt x="79582" y="166073"/>
                  </a:lnTo>
                  <a:lnTo>
                    <a:pt x="79582" y="219141"/>
                  </a:lnTo>
                  <a:lnTo>
                    <a:pt x="174872" y="219141"/>
                  </a:lnTo>
                  <a:lnTo>
                    <a:pt x="174872" y="281046"/>
                  </a:lnTo>
                  <a:lnTo>
                    <a:pt x="174872" y="28104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40358B-793F-31B3-8489-A8B9896BDF30}"/>
                </a:ext>
              </a:extLst>
            </p:cNvPr>
            <p:cNvSpPr/>
            <p:nvPr/>
          </p:nvSpPr>
          <p:spPr>
            <a:xfrm>
              <a:off x="16916585" y="1238777"/>
              <a:ext cx="299571" cy="282165"/>
            </a:xfrm>
            <a:custGeom>
              <a:avLst/>
              <a:gdLst>
                <a:gd name="connsiteX0" fmla="*/ 212579 w 299571"/>
                <a:gd name="connsiteY0" fmla="*/ 282166 h 282165"/>
                <a:gd name="connsiteX1" fmla="*/ 198068 w 299571"/>
                <a:gd name="connsiteY1" fmla="*/ 229484 h 282165"/>
                <a:gd name="connsiteX2" fmla="*/ 102353 w 299571"/>
                <a:gd name="connsiteY2" fmla="*/ 229484 h 282165"/>
                <a:gd name="connsiteX3" fmla="*/ 87456 w 299571"/>
                <a:gd name="connsiteY3" fmla="*/ 282166 h 282165"/>
                <a:gd name="connsiteX4" fmla="*/ 0 w 299571"/>
                <a:gd name="connsiteY4" fmla="*/ 282166 h 282165"/>
                <a:gd name="connsiteX5" fmla="*/ 96101 w 299571"/>
                <a:gd name="connsiteY5" fmla="*/ 0 h 282165"/>
                <a:gd name="connsiteX6" fmla="*/ 202275 w 299571"/>
                <a:gd name="connsiteY6" fmla="*/ 0 h 282165"/>
                <a:gd name="connsiteX7" fmla="*/ 299572 w 299571"/>
                <a:gd name="connsiteY7" fmla="*/ 282166 h 282165"/>
                <a:gd name="connsiteX8" fmla="*/ 212541 w 299571"/>
                <a:gd name="connsiteY8" fmla="*/ 282166 h 282165"/>
                <a:gd name="connsiteX9" fmla="*/ 212541 w 299571"/>
                <a:gd name="connsiteY9" fmla="*/ 282166 h 282165"/>
                <a:gd name="connsiteX10" fmla="*/ 181549 w 299571"/>
                <a:gd name="connsiteY10" fmla="*/ 167231 h 282165"/>
                <a:gd name="connsiteX11" fmla="*/ 168852 w 299571"/>
                <a:gd name="connsiteY11" fmla="*/ 121110 h 282165"/>
                <a:gd name="connsiteX12" fmla="*/ 158084 w 299571"/>
                <a:gd name="connsiteY12" fmla="*/ 81319 h 282165"/>
                <a:gd name="connsiteX13" fmla="*/ 149709 w 299571"/>
                <a:gd name="connsiteY13" fmla="*/ 46352 h 282165"/>
                <a:gd name="connsiteX14" fmla="*/ 142569 w 299571"/>
                <a:gd name="connsiteY14" fmla="*/ 78656 h 282165"/>
                <a:gd name="connsiteX15" fmla="*/ 118910 w 299571"/>
                <a:gd name="connsiteY15" fmla="*/ 167269 h 282165"/>
                <a:gd name="connsiteX16" fmla="*/ 181588 w 299571"/>
                <a:gd name="connsiteY16" fmla="*/ 167269 h 282165"/>
                <a:gd name="connsiteX17" fmla="*/ 181588 w 299571"/>
                <a:gd name="connsiteY17" fmla="*/ 167269 h 282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9571" h="282165">
                  <a:moveTo>
                    <a:pt x="212579" y="282166"/>
                  </a:moveTo>
                  <a:lnTo>
                    <a:pt x="198068" y="229484"/>
                  </a:lnTo>
                  <a:lnTo>
                    <a:pt x="102353" y="229484"/>
                  </a:lnTo>
                  <a:lnTo>
                    <a:pt x="87456" y="282166"/>
                  </a:lnTo>
                  <a:lnTo>
                    <a:pt x="0" y="282166"/>
                  </a:lnTo>
                  <a:lnTo>
                    <a:pt x="96101" y="0"/>
                  </a:lnTo>
                  <a:lnTo>
                    <a:pt x="202275" y="0"/>
                  </a:lnTo>
                  <a:lnTo>
                    <a:pt x="299572" y="282166"/>
                  </a:lnTo>
                  <a:lnTo>
                    <a:pt x="212541" y="282166"/>
                  </a:lnTo>
                  <a:lnTo>
                    <a:pt x="212541" y="282166"/>
                  </a:lnTo>
                  <a:close/>
                  <a:moveTo>
                    <a:pt x="181549" y="167231"/>
                  </a:moveTo>
                  <a:lnTo>
                    <a:pt x="168852" y="121110"/>
                  </a:lnTo>
                  <a:cubicBezTo>
                    <a:pt x="165880" y="110844"/>
                    <a:pt x="162291" y="97606"/>
                    <a:pt x="158084" y="81319"/>
                  </a:cubicBezTo>
                  <a:cubicBezTo>
                    <a:pt x="153838" y="65032"/>
                    <a:pt x="151060" y="53376"/>
                    <a:pt x="149709" y="46352"/>
                  </a:cubicBezTo>
                  <a:cubicBezTo>
                    <a:pt x="148512" y="52875"/>
                    <a:pt x="146119" y="63643"/>
                    <a:pt x="142569" y="78656"/>
                  </a:cubicBezTo>
                  <a:cubicBezTo>
                    <a:pt x="139018" y="93631"/>
                    <a:pt x="131106" y="123194"/>
                    <a:pt x="118910" y="167269"/>
                  </a:cubicBezTo>
                  <a:lnTo>
                    <a:pt x="181588" y="167269"/>
                  </a:lnTo>
                  <a:lnTo>
                    <a:pt x="181588" y="16726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C12F732-1824-E51E-DE91-4CA7D55513C8}"/>
                </a:ext>
              </a:extLst>
            </p:cNvPr>
            <p:cNvSpPr/>
            <p:nvPr/>
          </p:nvSpPr>
          <p:spPr>
            <a:xfrm>
              <a:off x="17248036" y="1239935"/>
              <a:ext cx="280467" cy="281007"/>
            </a:xfrm>
            <a:custGeom>
              <a:avLst/>
              <a:gdLst>
                <a:gd name="connsiteX0" fmla="*/ 280467 w 280467"/>
                <a:gd name="connsiteY0" fmla="*/ 281008 h 281007"/>
                <a:gd name="connsiteX1" fmla="*/ 176107 w 280467"/>
                <a:gd name="connsiteY1" fmla="*/ 281008 h 281007"/>
                <a:gd name="connsiteX2" fmla="*/ 68506 w 280467"/>
                <a:gd name="connsiteY2" fmla="*/ 83017 h 281007"/>
                <a:gd name="connsiteX3" fmla="*/ 66691 w 280467"/>
                <a:gd name="connsiteY3" fmla="*/ 83017 h 281007"/>
                <a:gd name="connsiteX4" fmla="*/ 70513 w 280467"/>
                <a:gd name="connsiteY4" fmla="*/ 154340 h 281007"/>
                <a:gd name="connsiteX5" fmla="*/ 70513 w 280467"/>
                <a:gd name="connsiteY5" fmla="*/ 281008 h 281007"/>
                <a:gd name="connsiteX6" fmla="*/ 0 w 280467"/>
                <a:gd name="connsiteY6" fmla="*/ 281008 h 281007"/>
                <a:gd name="connsiteX7" fmla="*/ 0 w 280467"/>
                <a:gd name="connsiteY7" fmla="*/ 0 h 281007"/>
                <a:gd name="connsiteX8" fmla="*/ 103974 w 280467"/>
                <a:gd name="connsiteY8" fmla="*/ 0 h 281007"/>
                <a:gd name="connsiteX9" fmla="*/ 211151 w 280467"/>
                <a:gd name="connsiteY9" fmla="*/ 195289 h 281007"/>
                <a:gd name="connsiteX10" fmla="*/ 212348 w 280467"/>
                <a:gd name="connsiteY10" fmla="*/ 195289 h 281007"/>
                <a:gd name="connsiteX11" fmla="*/ 209530 w 280467"/>
                <a:gd name="connsiteY11" fmla="*/ 127054 h 281007"/>
                <a:gd name="connsiteX12" fmla="*/ 209530 w 280467"/>
                <a:gd name="connsiteY12" fmla="*/ 0 h 281007"/>
                <a:gd name="connsiteX13" fmla="*/ 280467 w 280467"/>
                <a:gd name="connsiteY13" fmla="*/ 0 h 281007"/>
                <a:gd name="connsiteX14" fmla="*/ 280467 w 280467"/>
                <a:gd name="connsiteY14" fmla="*/ 281008 h 281007"/>
                <a:gd name="connsiteX15" fmla="*/ 280467 w 280467"/>
                <a:gd name="connsiteY15" fmla="*/ 281008 h 2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0467" h="281007">
                  <a:moveTo>
                    <a:pt x="280467" y="281008"/>
                  </a:moveTo>
                  <a:lnTo>
                    <a:pt x="176107" y="281008"/>
                  </a:lnTo>
                  <a:lnTo>
                    <a:pt x="68506" y="83017"/>
                  </a:lnTo>
                  <a:lnTo>
                    <a:pt x="66691" y="83017"/>
                  </a:lnTo>
                  <a:cubicBezTo>
                    <a:pt x="69239" y="114163"/>
                    <a:pt x="70513" y="137937"/>
                    <a:pt x="70513" y="154340"/>
                  </a:cubicBezTo>
                  <a:lnTo>
                    <a:pt x="70513" y="281008"/>
                  </a:lnTo>
                  <a:lnTo>
                    <a:pt x="0" y="281008"/>
                  </a:lnTo>
                  <a:lnTo>
                    <a:pt x="0" y="0"/>
                  </a:lnTo>
                  <a:lnTo>
                    <a:pt x="103974" y="0"/>
                  </a:lnTo>
                  <a:lnTo>
                    <a:pt x="211151" y="195289"/>
                  </a:lnTo>
                  <a:lnTo>
                    <a:pt x="212348" y="195289"/>
                  </a:lnTo>
                  <a:cubicBezTo>
                    <a:pt x="210457" y="166961"/>
                    <a:pt x="209530" y="144228"/>
                    <a:pt x="209530" y="127054"/>
                  </a:cubicBezTo>
                  <a:lnTo>
                    <a:pt x="209530" y="0"/>
                  </a:lnTo>
                  <a:lnTo>
                    <a:pt x="280467" y="0"/>
                  </a:lnTo>
                  <a:lnTo>
                    <a:pt x="280467" y="281008"/>
                  </a:lnTo>
                  <a:lnTo>
                    <a:pt x="280467" y="28100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657707-D8BC-CC80-6A73-B52598B66469}"/>
                </a:ext>
              </a:extLst>
            </p:cNvPr>
            <p:cNvSpPr/>
            <p:nvPr/>
          </p:nvSpPr>
          <p:spPr>
            <a:xfrm>
              <a:off x="15659171" y="1642825"/>
              <a:ext cx="1937451" cy="442989"/>
            </a:xfrm>
            <a:custGeom>
              <a:avLst/>
              <a:gdLst>
                <a:gd name="connsiteX0" fmla="*/ 0 w 1937451"/>
                <a:gd name="connsiteY0" fmla="*/ 0 h 442989"/>
                <a:gd name="connsiteX1" fmla="*/ 1937452 w 1937451"/>
                <a:gd name="connsiteY1" fmla="*/ 0 h 442989"/>
                <a:gd name="connsiteX2" fmla="*/ 1937452 w 1937451"/>
                <a:gd name="connsiteY2" fmla="*/ 442990 h 442989"/>
                <a:gd name="connsiteX3" fmla="*/ 0 w 1937451"/>
                <a:gd name="connsiteY3" fmla="*/ 442990 h 44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7451" h="442989">
                  <a:moveTo>
                    <a:pt x="0" y="0"/>
                  </a:moveTo>
                  <a:lnTo>
                    <a:pt x="1937452" y="0"/>
                  </a:lnTo>
                  <a:lnTo>
                    <a:pt x="1937452" y="442990"/>
                  </a:lnTo>
                  <a:lnTo>
                    <a:pt x="0" y="442990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D4014C2-F7ED-8379-3AA1-EDB92B613DB2}"/>
                </a:ext>
              </a:extLst>
            </p:cNvPr>
            <p:cNvSpPr/>
            <p:nvPr/>
          </p:nvSpPr>
          <p:spPr>
            <a:xfrm>
              <a:off x="15733851" y="1718663"/>
              <a:ext cx="238399" cy="291428"/>
            </a:xfrm>
            <a:custGeom>
              <a:avLst/>
              <a:gdLst>
                <a:gd name="connsiteX0" fmla="*/ 144653 w 238399"/>
                <a:gd name="connsiteY0" fmla="*/ 62832 h 291428"/>
                <a:gd name="connsiteX1" fmla="*/ 99536 w 238399"/>
                <a:gd name="connsiteY1" fmla="*/ 85217 h 291428"/>
                <a:gd name="connsiteX2" fmla="*/ 83326 w 238399"/>
                <a:gd name="connsiteY2" fmla="*/ 146969 h 291428"/>
                <a:gd name="connsiteX3" fmla="*/ 149168 w 238399"/>
                <a:gd name="connsiteY3" fmla="*/ 228789 h 291428"/>
                <a:gd name="connsiteX4" fmla="*/ 187724 w 238399"/>
                <a:gd name="connsiteY4" fmla="*/ 223540 h 291428"/>
                <a:gd name="connsiteX5" fmla="*/ 225277 w 238399"/>
                <a:gd name="connsiteY5" fmla="*/ 210959 h 291428"/>
                <a:gd name="connsiteX6" fmla="*/ 225277 w 238399"/>
                <a:gd name="connsiteY6" fmla="*/ 275720 h 291428"/>
                <a:gd name="connsiteX7" fmla="*/ 140330 w 238399"/>
                <a:gd name="connsiteY7" fmla="*/ 291428 h 291428"/>
                <a:gd name="connsiteX8" fmla="*/ 36202 w 238399"/>
                <a:gd name="connsiteY8" fmla="*/ 254185 h 291428"/>
                <a:gd name="connsiteX9" fmla="*/ 0 w 238399"/>
                <a:gd name="connsiteY9" fmla="*/ 146583 h 291428"/>
                <a:gd name="connsiteX10" fmla="*/ 17522 w 238399"/>
                <a:gd name="connsiteY10" fmla="*/ 69239 h 291428"/>
                <a:gd name="connsiteX11" fmla="*/ 68004 w 238399"/>
                <a:gd name="connsiteY11" fmla="*/ 17947 h 291428"/>
                <a:gd name="connsiteX12" fmla="*/ 145463 w 238399"/>
                <a:gd name="connsiteY12" fmla="*/ 0 h 291428"/>
                <a:gd name="connsiteX13" fmla="*/ 238399 w 238399"/>
                <a:gd name="connsiteY13" fmla="*/ 19954 h 291428"/>
                <a:gd name="connsiteX14" fmla="*/ 213583 w 238399"/>
                <a:gd name="connsiteY14" fmla="*/ 80238 h 291428"/>
                <a:gd name="connsiteX15" fmla="*/ 180353 w 238399"/>
                <a:gd name="connsiteY15" fmla="*/ 67850 h 291428"/>
                <a:gd name="connsiteX16" fmla="*/ 144653 w 238399"/>
                <a:gd name="connsiteY16" fmla="*/ 62794 h 291428"/>
                <a:gd name="connsiteX17" fmla="*/ 144653 w 238399"/>
                <a:gd name="connsiteY17" fmla="*/ 62794 h 29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399" h="291428">
                  <a:moveTo>
                    <a:pt x="144653" y="62832"/>
                  </a:moveTo>
                  <a:cubicBezTo>
                    <a:pt x="125355" y="62832"/>
                    <a:pt x="110304" y="70281"/>
                    <a:pt x="99536" y="85217"/>
                  </a:cubicBezTo>
                  <a:cubicBezTo>
                    <a:pt x="88729" y="100153"/>
                    <a:pt x="83326" y="120724"/>
                    <a:pt x="83326" y="146969"/>
                  </a:cubicBezTo>
                  <a:cubicBezTo>
                    <a:pt x="83326" y="201503"/>
                    <a:pt x="105286" y="228789"/>
                    <a:pt x="149168" y="228789"/>
                  </a:cubicBezTo>
                  <a:cubicBezTo>
                    <a:pt x="162445" y="228789"/>
                    <a:pt x="175297" y="227053"/>
                    <a:pt x="187724" y="223540"/>
                  </a:cubicBezTo>
                  <a:cubicBezTo>
                    <a:pt x="200152" y="220067"/>
                    <a:pt x="212695" y="215860"/>
                    <a:pt x="225277" y="210959"/>
                  </a:cubicBezTo>
                  <a:lnTo>
                    <a:pt x="225277" y="275720"/>
                  </a:lnTo>
                  <a:cubicBezTo>
                    <a:pt x="200268" y="286180"/>
                    <a:pt x="171939" y="291428"/>
                    <a:pt x="140330" y="291428"/>
                  </a:cubicBezTo>
                  <a:cubicBezTo>
                    <a:pt x="95059" y="291428"/>
                    <a:pt x="60362" y="279001"/>
                    <a:pt x="36202" y="254185"/>
                  </a:cubicBezTo>
                  <a:cubicBezTo>
                    <a:pt x="12080" y="229368"/>
                    <a:pt x="0" y="193514"/>
                    <a:pt x="0" y="146583"/>
                  </a:cubicBezTo>
                  <a:cubicBezTo>
                    <a:pt x="0" y="117251"/>
                    <a:pt x="5828" y="91469"/>
                    <a:pt x="17522" y="69239"/>
                  </a:cubicBezTo>
                  <a:cubicBezTo>
                    <a:pt x="29216" y="47008"/>
                    <a:pt x="46043" y="29911"/>
                    <a:pt x="68004" y="17947"/>
                  </a:cubicBezTo>
                  <a:cubicBezTo>
                    <a:pt x="89964" y="5982"/>
                    <a:pt x="115784" y="0"/>
                    <a:pt x="145463" y="0"/>
                  </a:cubicBezTo>
                  <a:cubicBezTo>
                    <a:pt x="177883" y="0"/>
                    <a:pt x="208874" y="6677"/>
                    <a:pt x="238399" y="19954"/>
                  </a:cubicBezTo>
                  <a:lnTo>
                    <a:pt x="213583" y="80238"/>
                  </a:lnTo>
                  <a:cubicBezTo>
                    <a:pt x="202506" y="75337"/>
                    <a:pt x="191430" y="71207"/>
                    <a:pt x="180353" y="67850"/>
                  </a:cubicBezTo>
                  <a:cubicBezTo>
                    <a:pt x="169276" y="64492"/>
                    <a:pt x="157389" y="62794"/>
                    <a:pt x="144653" y="62794"/>
                  </a:cubicBezTo>
                  <a:lnTo>
                    <a:pt x="144653" y="62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8F1A33-76C7-4F2D-1477-4FDCC285A81E}"/>
                </a:ext>
              </a:extLst>
            </p:cNvPr>
            <p:cNvSpPr/>
            <p:nvPr/>
          </p:nvSpPr>
          <p:spPr>
            <a:xfrm>
              <a:off x="16017599" y="1722754"/>
              <a:ext cx="196562" cy="283477"/>
            </a:xfrm>
            <a:custGeom>
              <a:avLst/>
              <a:gdLst>
                <a:gd name="connsiteX0" fmla="*/ 0 w 196562"/>
                <a:gd name="connsiteY0" fmla="*/ 283478 h 283477"/>
                <a:gd name="connsiteX1" fmla="*/ 0 w 196562"/>
                <a:gd name="connsiteY1" fmla="*/ 0 h 283477"/>
                <a:gd name="connsiteX2" fmla="*/ 81049 w 196562"/>
                <a:gd name="connsiteY2" fmla="*/ 0 h 283477"/>
                <a:gd name="connsiteX3" fmla="*/ 81049 w 196562"/>
                <a:gd name="connsiteY3" fmla="*/ 221611 h 283477"/>
                <a:gd name="connsiteX4" fmla="*/ 196563 w 196562"/>
                <a:gd name="connsiteY4" fmla="*/ 221611 h 283477"/>
                <a:gd name="connsiteX5" fmla="*/ 196563 w 196562"/>
                <a:gd name="connsiteY5" fmla="*/ 283478 h 283477"/>
                <a:gd name="connsiteX6" fmla="*/ 0 w 196562"/>
                <a:gd name="connsiteY6" fmla="*/ 283478 h 2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562" h="283477">
                  <a:moveTo>
                    <a:pt x="0" y="283478"/>
                  </a:moveTo>
                  <a:lnTo>
                    <a:pt x="0" y="0"/>
                  </a:lnTo>
                  <a:lnTo>
                    <a:pt x="81049" y="0"/>
                  </a:lnTo>
                  <a:lnTo>
                    <a:pt x="81049" y="221611"/>
                  </a:lnTo>
                  <a:lnTo>
                    <a:pt x="196563" y="221611"/>
                  </a:lnTo>
                  <a:lnTo>
                    <a:pt x="196563" y="283478"/>
                  </a:lnTo>
                  <a:lnTo>
                    <a:pt x="0" y="28347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813F72-9767-4BCC-E96C-14E9427DEE41}"/>
                </a:ext>
              </a:extLst>
            </p:cNvPr>
            <p:cNvSpPr/>
            <p:nvPr/>
          </p:nvSpPr>
          <p:spPr>
            <a:xfrm>
              <a:off x="16262174" y="1722754"/>
              <a:ext cx="81434" cy="283477"/>
            </a:xfrm>
            <a:custGeom>
              <a:avLst/>
              <a:gdLst>
                <a:gd name="connsiteX0" fmla="*/ 0 w 81434"/>
                <a:gd name="connsiteY0" fmla="*/ 283478 h 283477"/>
                <a:gd name="connsiteX1" fmla="*/ 0 w 81434"/>
                <a:gd name="connsiteY1" fmla="*/ 0 h 283477"/>
                <a:gd name="connsiteX2" fmla="*/ 81435 w 81434"/>
                <a:gd name="connsiteY2" fmla="*/ 0 h 283477"/>
                <a:gd name="connsiteX3" fmla="*/ 81435 w 81434"/>
                <a:gd name="connsiteY3" fmla="*/ 283478 h 283477"/>
                <a:gd name="connsiteX4" fmla="*/ 0 w 81434"/>
                <a:gd name="connsiteY4" fmla="*/ 283478 h 2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34" h="283477">
                  <a:moveTo>
                    <a:pt x="0" y="283478"/>
                  </a:moveTo>
                  <a:lnTo>
                    <a:pt x="0" y="0"/>
                  </a:lnTo>
                  <a:lnTo>
                    <a:pt x="81435" y="0"/>
                  </a:lnTo>
                  <a:lnTo>
                    <a:pt x="81435" y="283478"/>
                  </a:lnTo>
                  <a:lnTo>
                    <a:pt x="0" y="28347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795672-E740-6F25-FFF9-DF1B167DF6A4}"/>
                </a:ext>
              </a:extLst>
            </p:cNvPr>
            <p:cNvSpPr/>
            <p:nvPr/>
          </p:nvSpPr>
          <p:spPr>
            <a:xfrm>
              <a:off x="16408486" y="1722754"/>
              <a:ext cx="341562" cy="283477"/>
            </a:xfrm>
            <a:custGeom>
              <a:avLst/>
              <a:gdLst>
                <a:gd name="connsiteX0" fmla="*/ 130643 w 341562"/>
                <a:gd name="connsiteY0" fmla="*/ 283478 h 283477"/>
                <a:gd name="connsiteX1" fmla="*/ 69316 w 341562"/>
                <a:gd name="connsiteY1" fmla="*/ 79312 h 283477"/>
                <a:gd name="connsiteX2" fmla="*/ 67464 w 341562"/>
                <a:gd name="connsiteY2" fmla="*/ 79312 h 283477"/>
                <a:gd name="connsiteX3" fmla="*/ 71786 w 341562"/>
                <a:gd name="connsiteY3" fmla="*/ 160361 h 283477"/>
                <a:gd name="connsiteX4" fmla="*/ 71786 w 341562"/>
                <a:gd name="connsiteY4" fmla="*/ 283478 h 283477"/>
                <a:gd name="connsiteX5" fmla="*/ 0 w 341562"/>
                <a:gd name="connsiteY5" fmla="*/ 283478 h 283477"/>
                <a:gd name="connsiteX6" fmla="*/ 0 w 341562"/>
                <a:gd name="connsiteY6" fmla="*/ 0 h 283477"/>
                <a:gd name="connsiteX7" fmla="*/ 107911 w 341562"/>
                <a:gd name="connsiteY7" fmla="*/ 0 h 283477"/>
                <a:gd name="connsiteX8" fmla="*/ 170473 w 341562"/>
                <a:gd name="connsiteY8" fmla="*/ 201271 h 283477"/>
                <a:gd name="connsiteX9" fmla="*/ 172132 w 341562"/>
                <a:gd name="connsiteY9" fmla="*/ 201271 h 283477"/>
                <a:gd name="connsiteX10" fmla="*/ 233459 w 341562"/>
                <a:gd name="connsiteY10" fmla="*/ 0 h 283477"/>
                <a:gd name="connsiteX11" fmla="*/ 341563 w 341562"/>
                <a:gd name="connsiteY11" fmla="*/ 0 h 283477"/>
                <a:gd name="connsiteX12" fmla="*/ 341563 w 341562"/>
                <a:gd name="connsiteY12" fmla="*/ 283478 h 283477"/>
                <a:gd name="connsiteX13" fmla="*/ 267075 w 341562"/>
                <a:gd name="connsiteY13" fmla="*/ 283478 h 283477"/>
                <a:gd name="connsiteX14" fmla="*/ 267075 w 341562"/>
                <a:gd name="connsiteY14" fmla="*/ 159203 h 283477"/>
                <a:gd name="connsiteX15" fmla="*/ 267384 w 341562"/>
                <a:gd name="connsiteY15" fmla="*/ 137667 h 283477"/>
                <a:gd name="connsiteX16" fmla="*/ 270163 w 341562"/>
                <a:gd name="connsiteY16" fmla="*/ 79698 h 283477"/>
                <a:gd name="connsiteX17" fmla="*/ 268310 w 341562"/>
                <a:gd name="connsiteY17" fmla="*/ 79698 h 283477"/>
                <a:gd name="connsiteX18" fmla="*/ 207794 w 341562"/>
                <a:gd name="connsiteY18" fmla="*/ 283478 h 283477"/>
                <a:gd name="connsiteX19" fmla="*/ 130643 w 341562"/>
                <a:gd name="connsiteY19" fmla="*/ 283478 h 283477"/>
                <a:gd name="connsiteX20" fmla="*/ 130643 w 341562"/>
                <a:gd name="connsiteY20" fmla="*/ 283478 h 2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1562" h="283477">
                  <a:moveTo>
                    <a:pt x="130643" y="283478"/>
                  </a:moveTo>
                  <a:lnTo>
                    <a:pt x="69316" y="79312"/>
                  </a:lnTo>
                  <a:lnTo>
                    <a:pt x="67464" y="79312"/>
                  </a:lnTo>
                  <a:cubicBezTo>
                    <a:pt x="70319" y="114086"/>
                    <a:pt x="71786" y="141102"/>
                    <a:pt x="71786" y="160361"/>
                  </a:cubicBezTo>
                  <a:lnTo>
                    <a:pt x="71786" y="283478"/>
                  </a:lnTo>
                  <a:lnTo>
                    <a:pt x="0" y="283478"/>
                  </a:lnTo>
                  <a:lnTo>
                    <a:pt x="0" y="0"/>
                  </a:lnTo>
                  <a:lnTo>
                    <a:pt x="107911" y="0"/>
                  </a:lnTo>
                  <a:lnTo>
                    <a:pt x="170473" y="201271"/>
                  </a:lnTo>
                  <a:lnTo>
                    <a:pt x="172132" y="201271"/>
                  </a:lnTo>
                  <a:lnTo>
                    <a:pt x="233459" y="0"/>
                  </a:lnTo>
                  <a:lnTo>
                    <a:pt x="341563" y="0"/>
                  </a:lnTo>
                  <a:lnTo>
                    <a:pt x="341563" y="283478"/>
                  </a:lnTo>
                  <a:lnTo>
                    <a:pt x="267075" y="283478"/>
                  </a:lnTo>
                  <a:lnTo>
                    <a:pt x="267075" y="159203"/>
                  </a:lnTo>
                  <a:cubicBezTo>
                    <a:pt x="267075" y="152758"/>
                    <a:pt x="267191" y="145579"/>
                    <a:pt x="267384" y="137667"/>
                  </a:cubicBezTo>
                  <a:cubicBezTo>
                    <a:pt x="267577" y="129794"/>
                    <a:pt x="268503" y="110458"/>
                    <a:pt x="270163" y="79698"/>
                  </a:cubicBezTo>
                  <a:lnTo>
                    <a:pt x="268310" y="79698"/>
                  </a:lnTo>
                  <a:lnTo>
                    <a:pt x="207794" y="283478"/>
                  </a:lnTo>
                  <a:lnTo>
                    <a:pt x="130643" y="283478"/>
                  </a:lnTo>
                  <a:lnTo>
                    <a:pt x="130643" y="28347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083484-45BC-52E1-9B21-9086D1A499BD}"/>
                </a:ext>
              </a:extLst>
            </p:cNvPr>
            <p:cNvSpPr/>
            <p:nvPr/>
          </p:nvSpPr>
          <p:spPr>
            <a:xfrm>
              <a:off x="16782237" y="1721597"/>
              <a:ext cx="305052" cy="284635"/>
            </a:xfrm>
            <a:custGeom>
              <a:avLst/>
              <a:gdLst>
                <a:gd name="connsiteX0" fmla="*/ 216439 w 305052"/>
                <a:gd name="connsiteY0" fmla="*/ 284636 h 284635"/>
                <a:gd name="connsiteX1" fmla="*/ 201657 w 305052"/>
                <a:gd name="connsiteY1" fmla="*/ 231491 h 284635"/>
                <a:gd name="connsiteX2" fmla="*/ 104206 w 305052"/>
                <a:gd name="connsiteY2" fmla="*/ 231491 h 284635"/>
                <a:gd name="connsiteX3" fmla="*/ 89038 w 305052"/>
                <a:gd name="connsiteY3" fmla="*/ 284636 h 284635"/>
                <a:gd name="connsiteX4" fmla="*/ 0 w 305052"/>
                <a:gd name="connsiteY4" fmla="*/ 284636 h 284635"/>
                <a:gd name="connsiteX5" fmla="*/ 97876 w 305052"/>
                <a:gd name="connsiteY5" fmla="*/ 0 h 284635"/>
                <a:gd name="connsiteX6" fmla="*/ 205980 w 305052"/>
                <a:gd name="connsiteY6" fmla="*/ 0 h 284635"/>
                <a:gd name="connsiteX7" fmla="*/ 305052 w 305052"/>
                <a:gd name="connsiteY7" fmla="*/ 284636 h 284635"/>
                <a:gd name="connsiteX8" fmla="*/ 216439 w 305052"/>
                <a:gd name="connsiteY8" fmla="*/ 284636 h 284635"/>
                <a:gd name="connsiteX9" fmla="*/ 184830 w 305052"/>
                <a:gd name="connsiteY9" fmla="*/ 168697 h 284635"/>
                <a:gd name="connsiteX10" fmla="*/ 171901 w 305052"/>
                <a:gd name="connsiteY10" fmla="*/ 122152 h 284635"/>
                <a:gd name="connsiteX11" fmla="*/ 160940 w 305052"/>
                <a:gd name="connsiteY11" fmla="*/ 82014 h 284635"/>
                <a:gd name="connsiteX12" fmla="*/ 152410 w 305052"/>
                <a:gd name="connsiteY12" fmla="*/ 46738 h 284635"/>
                <a:gd name="connsiteX13" fmla="*/ 145116 w 305052"/>
                <a:gd name="connsiteY13" fmla="*/ 79312 h 284635"/>
                <a:gd name="connsiteX14" fmla="*/ 120994 w 305052"/>
                <a:gd name="connsiteY14" fmla="*/ 168697 h 284635"/>
                <a:gd name="connsiteX15" fmla="*/ 184830 w 305052"/>
                <a:gd name="connsiteY15" fmla="*/ 168697 h 28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5052" h="284635">
                  <a:moveTo>
                    <a:pt x="216439" y="284636"/>
                  </a:moveTo>
                  <a:lnTo>
                    <a:pt x="201657" y="231491"/>
                  </a:lnTo>
                  <a:lnTo>
                    <a:pt x="104206" y="231491"/>
                  </a:lnTo>
                  <a:lnTo>
                    <a:pt x="89038" y="284636"/>
                  </a:lnTo>
                  <a:lnTo>
                    <a:pt x="0" y="284636"/>
                  </a:lnTo>
                  <a:lnTo>
                    <a:pt x="97876" y="0"/>
                  </a:lnTo>
                  <a:lnTo>
                    <a:pt x="205980" y="0"/>
                  </a:lnTo>
                  <a:lnTo>
                    <a:pt x="305052" y="284636"/>
                  </a:lnTo>
                  <a:lnTo>
                    <a:pt x="216439" y="284636"/>
                  </a:lnTo>
                  <a:close/>
                  <a:moveTo>
                    <a:pt x="184830" y="168697"/>
                  </a:moveTo>
                  <a:lnTo>
                    <a:pt x="171901" y="122152"/>
                  </a:lnTo>
                  <a:cubicBezTo>
                    <a:pt x="168890" y="111809"/>
                    <a:pt x="165224" y="98416"/>
                    <a:pt x="160940" y="82014"/>
                  </a:cubicBezTo>
                  <a:cubicBezTo>
                    <a:pt x="156617" y="65611"/>
                    <a:pt x="153800" y="53840"/>
                    <a:pt x="152410" y="46738"/>
                  </a:cubicBezTo>
                  <a:cubicBezTo>
                    <a:pt x="151175" y="53338"/>
                    <a:pt x="148744" y="64183"/>
                    <a:pt x="145116" y="79312"/>
                  </a:cubicBezTo>
                  <a:cubicBezTo>
                    <a:pt x="141488" y="94441"/>
                    <a:pt x="133460" y="124236"/>
                    <a:pt x="120994" y="168697"/>
                  </a:cubicBezTo>
                  <a:lnTo>
                    <a:pt x="184830" y="16869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24305E-BEDA-F580-12B8-FB73C2FB686A}"/>
                </a:ext>
              </a:extLst>
            </p:cNvPr>
            <p:cNvSpPr/>
            <p:nvPr/>
          </p:nvSpPr>
          <p:spPr>
            <a:xfrm>
              <a:off x="17068725" y="1722754"/>
              <a:ext cx="227322" cy="283477"/>
            </a:xfrm>
            <a:custGeom>
              <a:avLst/>
              <a:gdLst>
                <a:gd name="connsiteX0" fmla="*/ 154302 w 227322"/>
                <a:gd name="connsiteY0" fmla="*/ 283478 h 283477"/>
                <a:gd name="connsiteX1" fmla="*/ 73253 w 227322"/>
                <a:gd name="connsiteY1" fmla="*/ 283478 h 283477"/>
                <a:gd name="connsiteX2" fmla="*/ 73253 w 227322"/>
                <a:gd name="connsiteY2" fmla="*/ 62639 h 283477"/>
                <a:gd name="connsiteX3" fmla="*/ 0 w 227322"/>
                <a:gd name="connsiteY3" fmla="*/ 62639 h 283477"/>
                <a:gd name="connsiteX4" fmla="*/ 0 w 227322"/>
                <a:gd name="connsiteY4" fmla="*/ 0 h 283477"/>
                <a:gd name="connsiteX5" fmla="*/ 227323 w 227322"/>
                <a:gd name="connsiteY5" fmla="*/ 0 h 283477"/>
                <a:gd name="connsiteX6" fmla="*/ 227323 w 227322"/>
                <a:gd name="connsiteY6" fmla="*/ 62639 h 283477"/>
                <a:gd name="connsiteX7" fmla="*/ 154302 w 227322"/>
                <a:gd name="connsiteY7" fmla="*/ 62639 h 283477"/>
                <a:gd name="connsiteX8" fmla="*/ 154302 w 227322"/>
                <a:gd name="connsiteY8" fmla="*/ 283478 h 283477"/>
                <a:gd name="connsiteX9" fmla="*/ 154302 w 227322"/>
                <a:gd name="connsiteY9" fmla="*/ 283478 h 28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322" h="283477">
                  <a:moveTo>
                    <a:pt x="154302" y="283478"/>
                  </a:moveTo>
                  <a:lnTo>
                    <a:pt x="73253" y="283478"/>
                  </a:lnTo>
                  <a:lnTo>
                    <a:pt x="73253" y="62639"/>
                  </a:lnTo>
                  <a:lnTo>
                    <a:pt x="0" y="62639"/>
                  </a:lnTo>
                  <a:lnTo>
                    <a:pt x="0" y="0"/>
                  </a:lnTo>
                  <a:lnTo>
                    <a:pt x="227323" y="0"/>
                  </a:lnTo>
                  <a:lnTo>
                    <a:pt x="227323" y="62639"/>
                  </a:lnTo>
                  <a:lnTo>
                    <a:pt x="154302" y="62639"/>
                  </a:lnTo>
                  <a:lnTo>
                    <a:pt x="154302" y="283478"/>
                  </a:lnTo>
                  <a:lnTo>
                    <a:pt x="154302" y="28347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715F747-98F6-039B-38F3-DBA4D655FE65}"/>
                </a:ext>
              </a:extLst>
            </p:cNvPr>
            <p:cNvSpPr/>
            <p:nvPr/>
          </p:nvSpPr>
          <p:spPr>
            <a:xfrm>
              <a:off x="17338965" y="1722754"/>
              <a:ext cx="178075" cy="283516"/>
            </a:xfrm>
            <a:custGeom>
              <a:avLst/>
              <a:gdLst>
                <a:gd name="connsiteX0" fmla="*/ 178076 w 178075"/>
                <a:gd name="connsiteY0" fmla="*/ 283478 h 283516"/>
                <a:gd name="connsiteX1" fmla="*/ 0 w 178075"/>
                <a:gd name="connsiteY1" fmla="*/ 283478 h 283516"/>
                <a:gd name="connsiteX2" fmla="*/ 0 w 178075"/>
                <a:gd name="connsiteY2" fmla="*/ 0 h 283516"/>
                <a:gd name="connsiteX3" fmla="*/ 178076 w 178075"/>
                <a:gd name="connsiteY3" fmla="*/ 0 h 283516"/>
                <a:gd name="connsiteX4" fmla="*/ 178076 w 178075"/>
                <a:gd name="connsiteY4" fmla="*/ 61481 h 283516"/>
                <a:gd name="connsiteX5" fmla="*/ 81049 w 178075"/>
                <a:gd name="connsiteY5" fmla="*/ 61481 h 283516"/>
                <a:gd name="connsiteX6" fmla="*/ 81049 w 178075"/>
                <a:gd name="connsiteY6" fmla="*/ 106058 h 283516"/>
                <a:gd name="connsiteX7" fmla="*/ 170897 w 178075"/>
                <a:gd name="connsiteY7" fmla="*/ 106058 h 283516"/>
                <a:gd name="connsiteX8" fmla="*/ 170897 w 178075"/>
                <a:gd name="connsiteY8" fmla="*/ 167540 h 283516"/>
                <a:gd name="connsiteX9" fmla="*/ 81049 w 178075"/>
                <a:gd name="connsiteY9" fmla="*/ 167540 h 283516"/>
                <a:gd name="connsiteX10" fmla="*/ 81049 w 178075"/>
                <a:gd name="connsiteY10" fmla="*/ 221070 h 283516"/>
                <a:gd name="connsiteX11" fmla="*/ 178076 w 178075"/>
                <a:gd name="connsiteY11" fmla="*/ 221070 h 283516"/>
                <a:gd name="connsiteX12" fmla="*/ 178076 w 178075"/>
                <a:gd name="connsiteY12" fmla="*/ 283517 h 283516"/>
                <a:gd name="connsiteX13" fmla="*/ 178076 w 178075"/>
                <a:gd name="connsiteY13" fmla="*/ 283517 h 28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075" h="283516">
                  <a:moveTo>
                    <a:pt x="178076" y="283478"/>
                  </a:moveTo>
                  <a:lnTo>
                    <a:pt x="0" y="283478"/>
                  </a:lnTo>
                  <a:lnTo>
                    <a:pt x="0" y="0"/>
                  </a:lnTo>
                  <a:lnTo>
                    <a:pt x="178076" y="0"/>
                  </a:lnTo>
                  <a:lnTo>
                    <a:pt x="178076" y="61481"/>
                  </a:lnTo>
                  <a:lnTo>
                    <a:pt x="81049" y="61481"/>
                  </a:lnTo>
                  <a:lnTo>
                    <a:pt x="81049" y="106058"/>
                  </a:lnTo>
                  <a:lnTo>
                    <a:pt x="170897" y="106058"/>
                  </a:lnTo>
                  <a:lnTo>
                    <a:pt x="170897" y="167540"/>
                  </a:lnTo>
                  <a:lnTo>
                    <a:pt x="81049" y="167540"/>
                  </a:lnTo>
                  <a:lnTo>
                    <a:pt x="81049" y="221070"/>
                  </a:lnTo>
                  <a:lnTo>
                    <a:pt x="178076" y="221070"/>
                  </a:lnTo>
                  <a:lnTo>
                    <a:pt x="178076" y="283517"/>
                  </a:lnTo>
                  <a:lnTo>
                    <a:pt x="178076" y="28351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8D2B2B-8369-7D83-1ADF-4225168647F0}"/>
                </a:ext>
              </a:extLst>
            </p:cNvPr>
            <p:cNvSpPr/>
            <p:nvPr/>
          </p:nvSpPr>
          <p:spPr>
            <a:xfrm>
              <a:off x="16404588" y="2125876"/>
              <a:ext cx="1192034" cy="450361"/>
            </a:xfrm>
            <a:custGeom>
              <a:avLst/>
              <a:gdLst>
                <a:gd name="connsiteX0" fmla="*/ 0 w 1192034"/>
                <a:gd name="connsiteY0" fmla="*/ 0 h 450361"/>
                <a:gd name="connsiteX1" fmla="*/ 1192035 w 1192034"/>
                <a:gd name="connsiteY1" fmla="*/ 0 h 450361"/>
                <a:gd name="connsiteX2" fmla="*/ 1192035 w 1192034"/>
                <a:gd name="connsiteY2" fmla="*/ 450361 h 450361"/>
                <a:gd name="connsiteX3" fmla="*/ 0 w 1192034"/>
                <a:gd name="connsiteY3" fmla="*/ 450361 h 45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2034" h="450361">
                  <a:moveTo>
                    <a:pt x="0" y="0"/>
                  </a:moveTo>
                  <a:lnTo>
                    <a:pt x="1192035" y="0"/>
                  </a:lnTo>
                  <a:lnTo>
                    <a:pt x="1192035" y="450361"/>
                  </a:lnTo>
                  <a:lnTo>
                    <a:pt x="0" y="450361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EA52F2-3599-507C-8329-9AF513982DCC}"/>
                </a:ext>
              </a:extLst>
            </p:cNvPr>
            <p:cNvSpPr/>
            <p:nvPr/>
          </p:nvSpPr>
          <p:spPr>
            <a:xfrm>
              <a:off x="16484633" y="2206847"/>
              <a:ext cx="220298" cy="289614"/>
            </a:xfrm>
            <a:custGeom>
              <a:avLst/>
              <a:gdLst>
                <a:gd name="connsiteX0" fmla="*/ 220298 w 220298"/>
                <a:gd name="connsiteY0" fmla="*/ 92125 h 289614"/>
                <a:gd name="connsiteX1" fmla="*/ 190310 w 220298"/>
                <a:gd name="connsiteY1" fmla="*/ 167115 h 289614"/>
                <a:gd name="connsiteX2" fmla="*/ 105055 w 220298"/>
                <a:gd name="connsiteY2" fmla="*/ 193552 h 289614"/>
                <a:gd name="connsiteX3" fmla="*/ 82014 w 220298"/>
                <a:gd name="connsiteY3" fmla="*/ 193552 h 289614"/>
                <a:gd name="connsiteX4" fmla="*/ 82014 w 220298"/>
                <a:gd name="connsiteY4" fmla="*/ 289614 h 289614"/>
                <a:gd name="connsiteX5" fmla="*/ 0 w 220298"/>
                <a:gd name="connsiteY5" fmla="*/ 289614 h 289614"/>
                <a:gd name="connsiteX6" fmla="*/ 0 w 220298"/>
                <a:gd name="connsiteY6" fmla="*/ 0 h 289614"/>
                <a:gd name="connsiteX7" fmla="*/ 105055 w 220298"/>
                <a:gd name="connsiteY7" fmla="*/ 0 h 289614"/>
                <a:gd name="connsiteX8" fmla="*/ 191429 w 220298"/>
                <a:gd name="connsiteY8" fmla="*/ 23967 h 289614"/>
                <a:gd name="connsiteX9" fmla="*/ 220298 w 220298"/>
                <a:gd name="connsiteY9" fmla="*/ 92125 h 289614"/>
                <a:gd name="connsiteX10" fmla="*/ 82014 w 220298"/>
                <a:gd name="connsiteY10" fmla="*/ 129755 h 289614"/>
                <a:gd name="connsiteX11" fmla="*/ 96950 w 220298"/>
                <a:gd name="connsiteY11" fmla="*/ 129755 h 289614"/>
                <a:gd name="connsiteX12" fmla="*/ 126320 w 220298"/>
                <a:gd name="connsiteY12" fmla="*/ 119836 h 289614"/>
                <a:gd name="connsiteX13" fmla="*/ 137204 w 220298"/>
                <a:gd name="connsiteY13" fmla="*/ 92511 h 289614"/>
                <a:gd name="connsiteX14" fmla="*/ 103163 w 220298"/>
                <a:gd name="connsiteY14" fmla="*/ 63179 h 289614"/>
                <a:gd name="connsiteX15" fmla="*/ 81975 w 220298"/>
                <a:gd name="connsiteY15" fmla="*/ 63179 h 289614"/>
                <a:gd name="connsiteX16" fmla="*/ 81975 w 220298"/>
                <a:gd name="connsiteY16" fmla="*/ 129755 h 289614"/>
                <a:gd name="connsiteX17" fmla="*/ 82014 w 220298"/>
                <a:gd name="connsiteY17" fmla="*/ 129755 h 28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0298" h="289614">
                  <a:moveTo>
                    <a:pt x="220298" y="92125"/>
                  </a:moveTo>
                  <a:cubicBezTo>
                    <a:pt x="220298" y="124468"/>
                    <a:pt x="210302" y="149477"/>
                    <a:pt x="190310" y="167115"/>
                  </a:cubicBezTo>
                  <a:cubicBezTo>
                    <a:pt x="170318" y="184753"/>
                    <a:pt x="141913" y="193552"/>
                    <a:pt x="105055" y="193552"/>
                  </a:cubicBezTo>
                  <a:lnTo>
                    <a:pt x="82014" y="193552"/>
                  </a:lnTo>
                  <a:lnTo>
                    <a:pt x="82014" y="289614"/>
                  </a:lnTo>
                  <a:lnTo>
                    <a:pt x="0" y="289614"/>
                  </a:lnTo>
                  <a:lnTo>
                    <a:pt x="0" y="0"/>
                  </a:lnTo>
                  <a:lnTo>
                    <a:pt x="105055" y="0"/>
                  </a:lnTo>
                  <a:cubicBezTo>
                    <a:pt x="143379" y="0"/>
                    <a:pt x="172209" y="7989"/>
                    <a:pt x="191429" y="23967"/>
                  </a:cubicBezTo>
                  <a:cubicBezTo>
                    <a:pt x="210688" y="39945"/>
                    <a:pt x="220298" y="62678"/>
                    <a:pt x="220298" y="92125"/>
                  </a:cubicBezTo>
                  <a:close/>
                  <a:moveTo>
                    <a:pt x="82014" y="129755"/>
                  </a:moveTo>
                  <a:lnTo>
                    <a:pt x="96950" y="129755"/>
                  </a:lnTo>
                  <a:cubicBezTo>
                    <a:pt x="109261" y="129755"/>
                    <a:pt x="119064" y="126436"/>
                    <a:pt x="126320" y="119836"/>
                  </a:cubicBezTo>
                  <a:cubicBezTo>
                    <a:pt x="133576" y="113237"/>
                    <a:pt x="137204" y="104128"/>
                    <a:pt x="137204" y="92511"/>
                  </a:cubicBezTo>
                  <a:cubicBezTo>
                    <a:pt x="137204" y="72982"/>
                    <a:pt x="125857" y="63179"/>
                    <a:pt x="103163" y="63179"/>
                  </a:cubicBezTo>
                  <a:lnTo>
                    <a:pt x="81975" y="63179"/>
                  </a:lnTo>
                  <a:lnTo>
                    <a:pt x="81975" y="129755"/>
                  </a:lnTo>
                  <a:lnTo>
                    <a:pt x="82014" y="12975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5E04916-E6CE-0913-8151-AE2E378FFAB5}"/>
                </a:ext>
              </a:extLst>
            </p:cNvPr>
            <p:cNvSpPr/>
            <p:nvPr/>
          </p:nvSpPr>
          <p:spPr>
            <a:xfrm>
              <a:off x="16699683" y="2205690"/>
              <a:ext cx="308757" cy="290810"/>
            </a:xfrm>
            <a:custGeom>
              <a:avLst/>
              <a:gdLst>
                <a:gd name="connsiteX0" fmla="*/ 219063 w 308757"/>
                <a:gd name="connsiteY0" fmla="*/ 290811 h 290810"/>
                <a:gd name="connsiteX1" fmla="*/ 204127 w 308757"/>
                <a:gd name="connsiteY1" fmla="*/ 236547 h 290810"/>
                <a:gd name="connsiteX2" fmla="*/ 105479 w 308757"/>
                <a:gd name="connsiteY2" fmla="*/ 236547 h 290810"/>
                <a:gd name="connsiteX3" fmla="*/ 90119 w 308757"/>
                <a:gd name="connsiteY3" fmla="*/ 290811 h 290810"/>
                <a:gd name="connsiteX4" fmla="*/ 0 w 308757"/>
                <a:gd name="connsiteY4" fmla="*/ 290811 h 290810"/>
                <a:gd name="connsiteX5" fmla="*/ 99034 w 308757"/>
                <a:gd name="connsiteY5" fmla="*/ 0 h 290810"/>
                <a:gd name="connsiteX6" fmla="*/ 208450 w 308757"/>
                <a:gd name="connsiteY6" fmla="*/ 0 h 290810"/>
                <a:gd name="connsiteX7" fmla="*/ 308757 w 308757"/>
                <a:gd name="connsiteY7" fmla="*/ 290811 h 290810"/>
                <a:gd name="connsiteX8" fmla="*/ 219063 w 308757"/>
                <a:gd name="connsiteY8" fmla="*/ 290811 h 290810"/>
                <a:gd name="connsiteX9" fmla="*/ 187068 w 308757"/>
                <a:gd name="connsiteY9" fmla="*/ 172364 h 290810"/>
                <a:gd name="connsiteX10" fmla="*/ 173985 w 308757"/>
                <a:gd name="connsiteY10" fmla="*/ 124815 h 290810"/>
                <a:gd name="connsiteX11" fmla="*/ 162870 w 308757"/>
                <a:gd name="connsiteY11" fmla="*/ 83828 h 290810"/>
                <a:gd name="connsiteX12" fmla="*/ 154263 w 308757"/>
                <a:gd name="connsiteY12" fmla="*/ 47780 h 290810"/>
                <a:gd name="connsiteX13" fmla="*/ 146891 w 308757"/>
                <a:gd name="connsiteY13" fmla="*/ 81049 h 290810"/>
                <a:gd name="connsiteX14" fmla="*/ 122500 w 308757"/>
                <a:gd name="connsiteY14" fmla="*/ 172364 h 290810"/>
                <a:gd name="connsiteX15" fmla="*/ 187068 w 308757"/>
                <a:gd name="connsiteY15" fmla="*/ 172364 h 29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757" h="290810">
                  <a:moveTo>
                    <a:pt x="219063" y="290811"/>
                  </a:moveTo>
                  <a:lnTo>
                    <a:pt x="204127" y="236547"/>
                  </a:lnTo>
                  <a:lnTo>
                    <a:pt x="105479" y="236547"/>
                  </a:lnTo>
                  <a:lnTo>
                    <a:pt x="90119" y="290811"/>
                  </a:lnTo>
                  <a:lnTo>
                    <a:pt x="0" y="290811"/>
                  </a:lnTo>
                  <a:lnTo>
                    <a:pt x="99034" y="0"/>
                  </a:lnTo>
                  <a:lnTo>
                    <a:pt x="208450" y="0"/>
                  </a:lnTo>
                  <a:lnTo>
                    <a:pt x="308757" y="290811"/>
                  </a:lnTo>
                  <a:lnTo>
                    <a:pt x="219063" y="290811"/>
                  </a:lnTo>
                  <a:close/>
                  <a:moveTo>
                    <a:pt x="187068" y="172364"/>
                  </a:moveTo>
                  <a:lnTo>
                    <a:pt x="173985" y="124815"/>
                  </a:lnTo>
                  <a:cubicBezTo>
                    <a:pt x="170936" y="114240"/>
                    <a:pt x="167231" y="100578"/>
                    <a:pt x="162870" y="83828"/>
                  </a:cubicBezTo>
                  <a:cubicBezTo>
                    <a:pt x="158508" y="67039"/>
                    <a:pt x="155652" y="55036"/>
                    <a:pt x="154263" y="47780"/>
                  </a:cubicBezTo>
                  <a:cubicBezTo>
                    <a:pt x="153028" y="54534"/>
                    <a:pt x="150558" y="65611"/>
                    <a:pt x="146891" y="81049"/>
                  </a:cubicBezTo>
                  <a:cubicBezTo>
                    <a:pt x="143225" y="96487"/>
                    <a:pt x="135081" y="126938"/>
                    <a:pt x="122500" y="172364"/>
                  </a:cubicBezTo>
                  <a:lnTo>
                    <a:pt x="187068" y="17236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C56A26A-0B30-3D40-037F-A3A26B6BF030}"/>
                </a:ext>
              </a:extLst>
            </p:cNvPr>
            <p:cNvSpPr/>
            <p:nvPr/>
          </p:nvSpPr>
          <p:spPr>
            <a:xfrm>
              <a:off x="17021524" y="2202641"/>
              <a:ext cx="241255" cy="297796"/>
            </a:xfrm>
            <a:custGeom>
              <a:avLst/>
              <a:gdLst>
                <a:gd name="connsiteX0" fmla="*/ 146390 w 241255"/>
                <a:gd name="connsiteY0" fmla="*/ 64260 h 297796"/>
                <a:gd name="connsiteX1" fmla="*/ 100693 w 241255"/>
                <a:gd name="connsiteY1" fmla="*/ 87147 h 297796"/>
                <a:gd name="connsiteX2" fmla="*/ 84291 w 241255"/>
                <a:gd name="connsiteY2" fmla="*/ 150249 h 297796"/>
                <a:gd name="connsiteX3" fmla="*/ 150944 w 241255"/>
                <a:gd name="connsiteY3" fmla="*/ 233845 h 297796"/>
                <a:gd name="connsiteX4" fmla="*/ 189963 w 241255"/>
                <a:gd name="connsiteY4" fmla="*/ 228481 h 297796"/>
                <a:gd name="connsiteX5" fmla="*/ 227979 w 241255"/>
                <a:gd name="connsiteY5" fmla="*/ 215590 h 297796"/>
                <a:gd name="connsiteX6" fmla="*/ 227979 w 241255"/>
                <a:gd name="connsiteY6" fmla="*/ 281741 h 297796"/>
                <a:gd name="connsiteX7" fmla="*/ 142028 w 241255"/>
                <a:gd name="connsiteY7" fmla="*/ 297797 h 297796"/>
                <a:gd name="connsiteX8" fmla="*/ 36665 w 241255"/>
                <a:gd name="connsiteY8" fmla="*/ 259742 h 297796"/>
                <a:gd name="connsiteX9" fmla="*/ 0 w 241255"/>
                <a:gd name="connsiteY9" fmla="*/ 149786 h 297796"/>
                <a:gd name="connsiteX10" fmla="*/ 17754 w 241255"/>
                <a:gd name="connsiteY10" fmla="*/ 70744 h 297796"/>
                <a:gd name="connsiteX11" fmla="*/ 68814 w 241255"/>
                <a:gd name="connsiteY11" fmla="*/ 18332 h 297796"/>
                <a:gd name="connsiteX12" fmla="*/ 147200 w 241255"/>
                <a:gd name="connsiteY12" fmla="*/ 0 h 297796"/>
                <a:gd name="connsiteX13" fmla="*/ 241255 w 241255"/>
                <a:gd name="connsiteY13" fmla="*/ 20417 h 297796"/>
                <a:gd name="connsiteX14" fmla="*/ 216130 w 241255"/>
                <a:gd name="connsiteY14" fmla="*/ 82014 h 297796"/>
                <a:gd name="connsiteX15" fmla="*/ 182476 w 241255"/>
                <a:gd name="connsiteY15" fmla="*/ 69316 h 297796"/>
                <a:gd name="connsiteX16" fmla="*/ 146351 w 241255"/>
                <a:gd name="connsiteY16" fmla="*/ 64183 h 297796"/>
                <a:gd name="connsiteX17" fmla="*/ 146351 w 241255"/>
                <a:gd name="connsiteY17" fmla="*/ 64260 h 29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1255" h="297796">
                  <a:moveTo>
                    <a:pt x="146390" y="64260"/>
                  </a:moveTo>
                  <a:cubicBezTo>
                    <a:pt x="126861" y="64260"/>
                    <a:pt x="111654" y="71902"/>
                    <a:pt x="100693" y="87147"/>
                  </a:cubicBezTo>
                  <a:cubicBezTo>
                    <a:pt x="89771" y="102392"/>
                    <a:pt x="84291" y="123426"/>
                    <a:pt x="84291" y="150249"/>
                  </a:cubicBezTo>
                  <a:cubicBezTo>
                    <a:pt x="84291" y="205980"/>
                    <a:pt x="106521" y="233845"/>
                    <a:pt x="150944" y="233845"/>
                  </a:cubicBezTo>
                  <a:cubicBezTo>
                    <a:pt x="164375" y="233845"/>
                    <a:pt x="177381" y="232070"/>
                    <a:pt x="189963" y="228481"/>
                  </a:cubicBezTo>
                  <a:cubicBezTo>
                    <a:pt x="202545" y="224930"/>
                    <a:pt x="215243" y="220607"/>
                    <a:pt x="227979" y="215590"/>
                  </a:cubicBezTo>
                  <a:lnTo>
                    <a:pt x="227979" y="281741"/>
                  </a:lnTo>
                  <a:cubicBezTo>
                    <a:pt x="202661" y="292432"/>
                    <a:pt x="173985" y="297797"/>
                    <a:pt x="142028" y="297797"/>
                  </a:cubicBezTo>
                  <a:cubicBezTo>
                    <a:pt x="96216" y="297797"/>
                    <a:pt x="61095" y="285099"/>
                    <a:pt x="36665" y="259742"/>
                  </a:cubicBezTo>
                  <a:cubicBezTo>
                    <a:pt x="12235" y="234386"/>
                    <a:pt x="0" y="197721"/>
                    <a:pt x="0" y="149786"/>
                  </a:cubicBezTo>
                  <a:cubicBezTo>
                    <a:pt x="0" y="119798"/>
                    <a:pt x="5905" y="93476"/>
                    <a:pt x="17754" y="70744"/>
                  </a:cubicBezTo>
                  <a:cubicBezTo>
                    <a:pt x="29602" y="48050"/>
                    <a:pt x="46622" y="30567"/>
                    <a:pt x="68814" y="18332"/>
                  </a:cubicBezTo>
                  <a:cubicBezTo>
                    <a:pt x="91006" y="6098"/>
                    <a:pt x="117173" y="0"/>
                    <a:pt x="147200" y="0"/>
                  </a:cubicBezTo>
                  <a:cubicBezTo>
                    <a:pt x="180006" y="0"/>
                    <a:pt x="211344" y="6793"/>
                    <a:pt x="241255" y="20417"/>
                  </a:cubicBezTo>
                  <a:lnTo>
                    <a:pt x="216130" y="82014"/>
                  </a:lnTo>
                  <a:cubicBezTo>
                    <a:pt x="204899" y="76996"/>
                    <a:pt x="193707" y="72790"/>
                    <a:pt x="182476" y="69316"/>
                  </a:cubicBezTo>
                  <a:cubicBezTo>
                    <a:pt x="171244" y="65881"/>
                    <a:pt x="159203" y="64183"/>
                    <a:pt x="146351" y="64183"/>
                  </a:cubicBezTo>
                  <a:lnTo>
                    <a:pt x="146351" y="6426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596AE7-BE9F-D281-063A-459CC1AB9726}"/>
                </a:ext>
              </a:extLst>
            </p:cNvPr>
            <p:cNvSpPr/>
            <p:nvPr/>
          </p:nvSpPr>
          <p:spPr>
            <a:xfrm>
              <a:off x="17286476" y="2206886"/>
              <a:ext cx="230062" cy="289614"/>
            </a:xfrm>
            <a:custGeom>
              <a:avLst/>
              <a:gdLst>
                <a:gd name="connsiteX0" fmla="*/ 156154 w 230062"/>
                <a:gd name="connsiteY0" fmla="*/ 289615 h 289614"/>
                <a:gd name="connsiteX1" fmla="*/ 74140 w 230062"/>
                <a:gd name="connsiteY1" fmla="*/ 289615 h 289614"/>
                <a:gd name="connsiteX2" fmla="*/ 74140 w 230062"/>
                <a:gd name="connsiteY2" fmla="*/ 63990 h 289614"/>
                <a:gd name="connsiteX3" fmla="*/ 0 w 230062"/>
                <a:gd name="connsiteY3" fmla="*/ 63990 h 289614"/>
                <a:gd name="connsiteX4" fmla="*/ 0 w 230062"/>
                <a:gd name="connsiteY4" fmla="*/ 0 h 289614"/>
                <a:gd name="connsiteX5" fmla="*/ 230063 w 230062"/>
                <a:gd name="connsiteY5" fmla="*/ 0 h 289614"/>
                <a:gd name="connsiteX6" fmla="*/ 230063 w 230062"/>
                <a:gd name="connsiteY6" fmla="*/ 63990 h 289614"/>
                <a:gd name="connsiteX7" fmla="*/ 156154 w 230062"/>
                <a:gd name="connsiteY7" fmla="*/ 63990 h 289614"/>
                <a:gd name="connsiteX8" fmla="*/ 156154 w 230062"/>
                <a:gd name="connsiteY8" fmla="*/ 289615 h 289614"/>
                <a:gd name="connsiteX9" fmla="*/ 156154 w 230062"/>
                <a:gd name="connsiteY9" fmla="*/ 289615 h 28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062" h="289614">
                  <a:moveTo>
                    <a:pt x="156154" y="289615"/>
                  </a:moveTo>
                  <a:lnTo>
                    <a:pt x="74140" y="289615"/>
                  </a:lnTo>
                  <a:lnTo>
                    <a:pt x="74140" y="63990"/>
                  </a:lnTo>
                  <a:lnTo>
                    <a:pt x="0" y="63990"/>
                  </a:lnTo>
                  <a:lnTo>
                    <a:pt x="0" y="0"/>
                  </a:lnTo>
                  <a:lnTo>
                    <a:pt x="230063" y="0"/>
                  </a:lnTo>
                  <a:lnTo>
                    <a:pt x="230063" y="63990"/>
                  </a:lnTo>
                  <a:lnTo>
                    <a:pt x="156154" y="63990"/>
                  </a:lnTo>
                  <a:lnTo>
                    <a:pt x="156154" y="289615"/>
                  </a:lnTo>
                  <a:lnTo>
                    <a:pt x="156154" y="28961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EE0E38-78A1-7055-F268-A80DFBF2AB8F}"/>
                </a:ext>
              </a:extLst>
            </p:cNvPr>
            <p:cNvSpPr/>
            <p:nvPr/>
          </p:nvSpPr>
          <p:spPr>
            <a:xfrm>
              <a:off x="16965754" y="660475"/>
              <a:ext cx="643295" cy="436968"/>
            </a:xfrm>
            <a:custGeom>
              <a:avLst/>
              <a:gdLst>
                <a:gd name="connsiteX0" fmla="*/ 0 w 643295"/>
                <a:gd name="connsiteY0" fmla="*/ 0 h 436968"/>
                <a:gd name="connsiteX1" fmla="*/ 643296 w 643295"/>
                <a:gd name="connsiteY1" fmla="*/ 0 h 436968"/>
                <a:gd name="connsiteX2" fmla="*/ 643296 w 643295"/>
                <a:gd name="connsiteY2" fmla="*/ 436969 h 436968"/>
                <a:gd name="connsiteX3" fmla="*/ 0 w 643295"/>
                <a:gd name="connsiteY3" fmla="*/ 436969 h 4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295" h="436968">
                  <a:moveTo>
                    <a:pt x="0" y="0"/>
                  </a:moveTo>
                  <a:lnTo>
                    <a:pt x="643296" y="0"/>
                  </a:lnTo>
                  <a:lnTo>
                    <a:pt x="643296" y="436969"/>
                  </a:lnTo>
                  <a:lnTo>
                    <a:pt x="0" y="43696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500FD7-8C61-D1DE-D08F-28E68DE9B3A3}"/>
                </a:ext>
              </a:extLst>
            </p:cNvPr>
            <p:cNvSpPr/>
            <p:nvPr/>
          </p:nvSpPr>
          <p:spPr>
            <a:xfrm>
              <a:off x="16978182" y="672786"/>
              <a:ext cx="618440" cy="412306"/>
            </a:xfrm>
            <a:custGeom>
              <a:avLst/>
              <a:gdLst>
                <a:gd name="connsiteX0" fmla="*/ 0 w 618440"/>
                <a:gd name="connsiteY0" fmla="*/ 0 h 412306"/>
                <a:gd name="connsiteX1" fmla="*/ 618441 w 618440"/>
                <a:gd name="connsiteY1" fmla="*/ 0 h 412306"/>
                <a:gd name="connsiteX2" fmla="*/ 618441 w 618440"/>
                <a:gd name="connsiteY2" fmla="*/ 412307 h 412306"/>
                <a:gd name="connsiteX3" fmla="*/ 0 w 618440"/>
                <a:gd name="connsiteY3" fmla="*/ 412307 h 41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440" h="412306">
                  <a:moveTo>
                    <a:pt x="0" y="0"/>
                  </a:moveTo>
                  <a:lnTo>
                    <a:pt x="618441" y="0"/>
                  </a:lnTo>
                  <a:lnTo>
                    <a:pt x="618441" y="412307"/>
                  </a:lnTo>
                  <a:lnTo>
                    <a:pt x="0" y="412307"/>
                  </a:lnTo>
                  <a:close/>
                </a:path>
              </a:pathLst>
            </a:custGeom>
            <a:solidFill>
              <a:srgbClr val="14439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3411BD-097C-FCBA-CBE3-AB65C6901F66}"/>
                </a:ext>
              </a:extLst>
            </p:cNvPr>
            <p:cNvSpPr/>
            <p:nvPr/>
          </p:nvSpPr>
          <p:spPr>
            <a:xfrm>
              <a:off x="17265944" y="722110"/>
              <a:ext cx="42685" cy="40524"/>
            </a:xfrm>
            <a:custGeom>
              <a:avLst/>
              <a:gdLst>
                <a:gd name="connsiteX0" fmla="*/ 8259 w 42685"/>
                <a:gd name="connsiteY0" fmla="*/ 40524 h 40524"/>
                <a:gd name="connsiteX1" fmla="*/ 21343 w 42685"/>
                <a:gd name="connsiteY1" fmla="*/ 30992 h 40524"/>
                <a:gd name="connsiteX2" fmla="*/ 34388 w 42685"/>
                <a:gd name="connsiteY2" fmla="*/ 40524 h 40524"/>
                <a:gd name="connsiteX3" fmla="*/ 29409 w 42685"/>
                <a:gd name="connsiteY3" fmla="*/ 25125 h 40524"/>
                <a:gd name="connsiteX4" fmla="*/ 42686 w 42685"/>
                <a:gd name="connsiteY4" fmla="*/ 15592 h 40524"/>
                <a:gd name="connsiteX5" fmla="*/ 26322 w 42685"/>
                <a:gd name="connsiteY5" fmla="*/ 15592 h 40524"/>
                <a:gd name="connsiteX6" fmla="*/ 21343 w 42685"/>
                <a:gd name="connsiteY6" fmla="*/ 0 h 40524"/>
                <a:gd name="connsiteX7" fmla="*/ 16325 w 42685"/>
                <a:gd name="connsiteY7" fmla="*/ 15631 h 40524"/>
                <a:gd name="connsiteX8" fmla="*/ 0 w 42685"/>
                <a:gd name="connsiteY8" fmla="*/ 15592 h 40524"/>
                <a:gd name="connsiteX9" fmla="*/ 13238 w 42685"/>
                <a:gd name="connsiteY9" fmla="*/ 25125 h 40524"/>
                <a:gd name="connsiteX10" fmla="*/ 8259 w 42685"/>
                <a:gd name="connsiteY10" fmla="*/ 40524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" h="40524">
                  <a:moveTo>
                    <a:pt x="8259" y="40524"/>
                  </a:moveTo>
                  <a:lnTo>
                    <a:pt x="21343" y="30992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86" y="15592"/>
                  </a:lnTo>
                  <a:lnTo>
                    <a:pt x="26322" y="15592"/>
                  </a:lnTo>
                  <a:lnTo>
                    <a:pt x="21343" y="0"/>
                  </a:lnTo>
                  <a:lnTo>
                    <a:pt x="16325" y="15631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59" y="40524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DD5CDDD-E6B3-37D9-FB22-D3832DC0EA24}"/>
                </a:ext>
              </a:extLst>
            </p:cNvPr>
            <p:cNvSpPr/>
            <p:nvPr/>
          </p:nvSpPr>
          <p:spPr>
            <a:xfrm>
              <a:off x="17198403" y="740250"/>
              <a:ext cx="42647" cy="40524"/>
            </a:xfrm>
            <a:custGeom>
              <a:avLst/>
              <a:gdLst>
                <a:gd name="connsiteX0" fmla="*/ 8298 w 42647"/>
                <a:gd name="connsiteY0" fmla="*/ 40524 h 40524"/>
                <a:gd name="connsiteX1" fmla="*/ 21343 w 42647"/>
                <a:gd name="connsiteY1" fmla="*/ 30992 h 40524"/>
                <a:gd name="connsiteX2" fmla="*/ 34388 w 42647"/>
                <a:gd name="connsiteY2" fmla="*/ 40524 h 40524"/>
                <a:gd name="connsiteX3" fmla="*/ 29409 w 42647"/>
                <a:gd name="connsiteY3" fmla="*/ 25125 h 40524"/>
                <a:gd name="connsiteX4" fmla="*/ 42647 w 42647"/>
                <a:gd name="connsiteY4" fmla="*/ 15592 h 40524"/>
                <a:gd name="connsiteX5" fmla="*/ 26322 w 42647"/>
                <a:gd name="connsiteY5" fmla="*/ 15592 h 40524"/>
                <a:gd name="connsiteX6" fmla="*/ 21343 w 42647"/>
                <a:gd name="connsiteY6" fmla="*/ 0 h 40524"/>
                <a:gd name="connsiteX7" fmla="*/ 16326 w 42647"/>
                <a:gd name="connsiteY7" fmla="*/ 15631 h 40524"/>
                <a:gd name="connsiteX8" fmla="*/ 0 w 42647"/>
                <a:gd name="connsiteY8" fmla="*/ 15592 h 40524"/>
                <a:gd name="connsiteX9" fmla="*/ 13238 w 42647"/>
                <a:gd name="connsiteY9" fmla="*/ 25125 h 40524"/>
                <a:gd name="connsiteX10" fmla="*/ 8298 w 42647"/>
                <a:gd name="connsiteY10" fmla="*/ 40524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524">
                  <a:moveTo>
                    <a:pt x="8298" y="40524"/>
                  </a:moveTo>
                  <a:lnTo>
                    <a:pt x="21343" y="30992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47" y="15592"/>
                  </a:lnTo>
                  <a:lnTo>
                    <a:pt x="26322" y="15592"/>
                  </a:lnTo>
                  <a:lnTo>
                    <a:pt x="21343" y="0"/>
                  </a:lnTo>
                  <a:lnTo>
                    <a:pt x="16326" y="15631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98" y="40524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E8AAB68-4C22-AFCD-296F-0E46D74BCAC2}"/>
                </a:ext>
              </a:extLst>
            </p:cNvPr>
            <p:cNvSpPr/>
            <p:nvPr/>
          </p:nvSpPr>
          <p:spPr>
            <a:xfrm>
              <a:off x="17149002" y="789767"/>
              <a:ext cx="42647" cy="40524"/>
            </a:xfrm>
            <a:custGeom>
              <a:avLst/>
              <a:gdLst>
                <a:gd name="connsiteX0" fmla="*/ 21343 w 42647"/>
                <a:gd name="connsiteY0" fmla="*/ 0 h 40524"/>
                <a:gd name="connsiteX1" fmla="*/ 16326 w 42647"/>
                <a:gd name="connsiteY1" fmla="*/ 15631 h 40524"/>
                <a:gd name="connsiteX2" fmla="*/ 0 w 42647"/>
                <a:gd name="connsiteY2" fmla="*/ 15631 h 40524"/>
                <a:gd name="connsiteX3" fmla="*/ 13238 w 42647"/>
                <a:gd name="connsiteY3" fmla="*/ 25125 h 40524"/>
                <a:gd name="connsiteX4" fmla="*/ 8259 w 42647"/>
                <a:gd name="connsiteY4" fmla="*/ 40524 h 40524"/>
                <a:gd name="connsiteX5" fmla="*/ 21343 w 42647"/>
                <a:gd name="connsiteY5" fmla="*/ 31030 h 40524"/>
                <a:gd name="connsiteX6" fmla="*/ 34388 w 42647"/>
                <a:gd name="connsiteY6" fmla="*/ 40524 h 40524"/>
                <a:gd name="connsiteX7" fmla="*/ 29409 w 42647"/>
                <a:gd name="connsiteY7" fmla="*/ 25125 h 40524"/>
                <a:gd name="connsiteX8" fmla="*/ 42647 w 42647"/>
                <a:gd name="connsiteY8" fmla="*/ 15631 h 40524"/>
                <a:gd name="connsiteX9" fmla="*/ 26322 w 42647"/>
                <a:gd name="connsiteY9" fmla="*/ 15631 h 40524"/>
                <a:gd name="connsiteX10" fmla="*/ 21343 w 42647"/>
                <a:gd name="connsiteY10" fmla="*/ 0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524">
                  <a:moveTo>
                    <a:pt x="21343" y="0"/>
                  </a:moveTo>
                  <a:lnTo>
                    <a:pt x="16326" y="15631"/>
                  </a:lnTo>
                  <a:lnTo>
                    <a:pt x="0" y="15631"/>
                  </a:lnTo>
                  <a:lnTo>
                    <a:pt x="13238" y="25125"/>
                  </a:lnTo>
                  <a:lnTo>
                    <a:pt x="8259" y="40524"/>
                  </a:lnTo>
                  <a:lnTo>
                    <a:pt x="21343" y="31030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47" y="15631"/>
                  </a:lnTo>
                  <a:lnTo>
                    <a:pt x="26322" y="15631"/>
                  </a:lnTo>
                  <a:lnTo>
                    <a:pt x="21343" y="0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CBD7F65-00D3-482B-143C-770D8AC7674B}"/>
                </a:ext>
              </a:extLst>
            </p:cNvPr>
            <p:cNvSpPr/>
            <p:nvPr/>
          </p:nvSpPr>
          <p:spPr>
            <a:xfrm>
              <a:off x="17130862" y="857230"/>
              <a:ext cx="42685" cy="40524"/>
            </a:xfrm>
            <a:custGeom>
              <a:avLst/>
              <a:gdLst>
                <a:gd name="connsiteX0" fmla="*/ 21343 w 42685"/>
                <a:gd name="connsiteY0" fmla="*/ 30992 h 40524"/>
                <a:gd name="connsiteX1" fmla="*/ 34388 w 42685"/>
                <a:gd name="connsiteY1" fmla="*/ 40524 h 40524"/>
                <a:gd name="connsiteX2" fmla="*/ 29409 w 42685"/>
                <a:gd name="connsiteY2" fmla="*/ 25125 h 40524"/>
                <a:gd name="connsiteX3" fmla="*/ 42686 w 42685"/>
                <a:gd name="connsiteY3" fmla="*/ 15592 h 40524"/>
                <a:gd name="connsiteX4" fmla="*/ 26322 w 42685"/>
                <a:gd name="connsiteY4" fmla="*/ 15592 h 40524"/>
                <a:gd name="connsiteX5" fmla="*/ 21343 w 42685"/>
                <a:gd name="connsiteY5" fmla="*/ 0 h 40524"/>
                <a:gd name="connsiteX6" fmla="*/ 16326 w 42685"/>
                <a:gd name="connsiteY6" fmla="*/ 15631 h 40524"/>
                <a:gd name="connsiteX7" fmla="*/ 0 w 42685"/>
                <a:gd name="connsiteY7" fmla="*/ 15592 h 40524"/>
                <a:gd name="connsiteX8" fmla="*/ 13238 w 42685"/>
                <a:gd name="connsiteY8" fmla="*/ 25125 h 40524"/>
                <a:gd name="connsiteX9" fmla="*/ 8298 w 42685"/>
                <a:gd name="connsiteY9" fmla="*/ 40524 h 40524"/>
                <a:gd name="connsiteX10" fmla="*/ 21343 w 42685"/>
                <a:gd name="connsiteY10" fmla="*/ 30992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" h="40524">
                  <a:moveTo>
                    <a:pt x="21343" y="30992"/>
                  </a:moveTo>
                  <a:lnTo>
                    <a:pt x="34388" y="40524"/>
                  </a:lnTo>
                  <a:lnTo>
                    <a:pt x="29409" y="25125"/>
                  </a:lnTo>
                  <a:lnTo>
                    <a:pt x="42686" y="15592"/>
                  </a:lnTo>
                  <a:lnTo>
                    <a:pt x="26322" y="15592"/>
                  </a:lnTo>
                  <a:lnTo>
                    <a:pt x="21343" y="0"/>
                  </a:lnTo>
                  <a:lnTo>
                    <a:pt x="16326" y="15631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98" y="40524"/>
                  </a:lnTo>
                  <a:lnTo>
                    <a:pt x="21343" y="309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0B0B0B-0E1A-ED03-0172-590BD15D303D}"/>
                </a:ext>
              </a:extLst>
            </p:cNvPr>
            <p:cNvSpPr/>
            <p:nvPr/>
          </p:nvSpPr>
          <p:spPr>
            <a:xfrm>
              <a:off x="17149002" y="924887"/>
              <a:ext cx="42647" cy="40524"/>
            </a:xfrm>
            <a:custGeom>
              <a:avLst/>
              <a:gdLst>
                <a:gd name="connsiteX0" fmla="*/ 26322 w 42647"/>
                <a:gd name="connsiteY0" fmla="*/ 15592 h 40524"/>
                <a:gd name="connsiteX1" fmla="*/ 21343 w 42647"/>
                <a:gd name="connsiteY1" fmla="*/ 0 h 40524"/>
                <a:gd name="connsiteX2" fmla="*/ 16326 w 42647"/>
                <a:gd name="connsiteY2" fmla="*/ 15592 h 40524"/>
                <a:gd name="connsiteX3" fmla="*/ 0 w 42647"/>
                <a:gd name="connsiteY3" fmla="*/ 15592 h 40524"/>
                <a:gd name="connsiteX4" fmla="*/ 13238 w 42647"/>
                <a:gd name="connsiteY4" fmla="*/ 25125 h 40524"/>
                <a:gd name="connsiteX5" fmla="*/ 8259 w 42647"/>
                <a:gd name="connsiteY5" fmla="*/ 40524 h 40524"/>
                <a:gd name="connsiteX6" fmla="*/ 21343 w 42647"/>
                <a:gd name="connsiteY6" fmla="*/ 30992 h 40524"/>
                <a:gd name="connsiteX7" fmla="*/ 34388 w 42647"/>
                <a:gd name="connsiteY7" fmla="*/ 40524 h 40524"/>
                <a:gd name="connsiteX8" fmla="*/ 29409 w 42647"/>
                <a:gd name="connsiteY8" fmla="*/ 25125 h 40524"/>
                <a:gd name="connsiteX9" fmla="*/ 42647 w 42647"/>
                <a:gd name="connsiteY9" fmla="*/ 15592 h 40524"/>
                <a:gd name="connsiteX10" fmla="*/ 26322 w 42647"/>
                <a:gd name="connsiteY10" fmla="*/ 15592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524">
                  <a:moveTo>
                    <a:pt x="26322" y="15592"/>
                  </a:moveTo>
                  <a:lnTo>
                    <a:pt x="21343" y="0"/>
                  </a:lnTo>
                  <a:lnTo>
                    <a:pt x="16326" y="15592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59" y="40524"/>
                  </a:lnTo>
                  <a:lnTo>
                    <a:pt x="21343" y="30992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47" y="15592"/>
                  </a:lnTo>
                  <a:lnTo>
                    <a:pt x="26322" y="155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0E91741-76BE-50E9-B67A-BE353336D9B5}"/>
                </a:ext>
              </a:extLst>
            </p:cNvPr>
            <p:cNvSpPr/>
            <p:nvPr/>
          </p:nvSpPr>
          <p:spPr>
            <a:xfrm>
              <a:off x="17198519" y="974404"/>
              <a:ext cx="42647" cy="40485"/>
            </a:xfrm>
            <a:custGeom>
              <a:avLst/>
              <a:gdLst>
                <a:gd name="connsiteX0" fmla="*/ 26322 w 42647"/>
                <a:gd name="connsiteY0" fmla="*/ 15592 h 40485"/>
                <a:gd name="connsiteX1" fmla="*/ 21304 w 42647"/>
                <a:gd name="connsiteY1" fmla="*/ 0 h 40485"/>
                <a:gd name="connsiteX2" fmla="*/ 16326 w 42647"/>
                <a:gd name="connsiteY2" fmla="*/ 15592 h 40485"/>
                <a:gd name="connsiteX3" fmla="*/ 0 w 42647"/>
                <a:gd name="connsiteY3" fmla="*/ 15592 h 40485"/>
                <a:gd name="connsiteX4" fmla="*/ 13238 w 42647"/>
                <a:gd name="connsiteY4" fmla="*/ 25087 h 40485"/>
                <a:gd name="connsiteX5" fmla="*/ 8259 w 42647"/>
                <a:gd name="connsiteY5" fmla="*/ 40486 h 40485"/>
                <a:gd name="connsiteX6" fmla="*/ 21304 w 42647"/>
                <a:gd name="connsiteY6" fmla="*/ 30992 h 40485"/>
                <a:gd name="connsiteX7" fmla="*/ 34349 w 42647"/>
                <a:gd name="connsiteY7" fmla="*/ 40486 h 40485"/>
                <a:gd name="connsiteX8" fmla="*/ 29409 w 42647"/>
                <a:gd name="connsiteY8" fmla="*/ 25087 h 40485"/>
                <a:gd name="connsiteX9" fmla="*/ 42647 w 42647"/>
                <a:gd name="connsiteY9" fmla="*/ 15592 h 40485"/>
                <a:gd name="connsiteX10" fmla="*/ 26322 w 42647"/>
                <a:gd name="connsiteY10" fmla="*/ 15592 h 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485">
                  <a:moveTo>
                    <a:pt x="26322" y="15592"/>
                  </a:moveTo>
                  <a:lnTo>
                    <a:pt x="21304" y="0"/>
                  </a:lnTo>
                  <a:lnTo>
                    <a:pt x="16326" y="15592"/>
                  </a:lnTo>
                  <a:lnTo>
                    <a:pt x="0" y="15592"/>
                  </a:lnTo>
                  <a:lnTo>
                    <a:pt x="13238" y="25087"/>
                  </a:lnTo>
                  <a:lnTo>
                    <a:pt x="8259" y="40486"/>
                  </a:lnTo>
                  <a:lnTo>
                    <a:pt x="21304" y="30992"/>
                  </a:lnTo>
                  <a:lnTo>
                    <a:pt x="34349" y="40486"/>
                  </a:lnTo>
                  <a:lnTo>
                    <a:pt x="29409" y="25087"/>
                  </a:lnTo>
                  <a:lnTo>
                    <a:pt x="42647" y="15592"/>
                  </a:lnTo>
                  <a:lnTo>
                    <a:pt x="26322" y="155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A08A919-BC08-B7BB-54CC-1518729243E2}"/>
                </a:ext>
              </a:extLst>
            </p:cNvPr>
            <p:cNvSpPr/>
            <p:nvPr/>
          </p:nvSpPr>
          <p:spPr>
            <a:xfrm>
              <a:off x="17265944" y="992312"/>
              <a:ext cx="42685" cy="40524"/>
            </a:xfrm>
            <a:custGeom>
              <a:avLst/>
              <a:gdLst>
                <a:gd name="connsiteX0" fmla="*/ 26322 w 42685"/>
                <a:gd name="connsiteY0" fmla="*/ 15631 h 40524"/>
                <a:gd name="connsiteX1" fmla="*/ 21343 w 42685"/>
                <a:gd name="connsiteY1" fmla="*/ 0 h 40524"/>
                <a:gd name="connsiteX2" fmla="*/ 16364 w 42685"/>
                <a:gd name="connsiteY2" fmla="*/ 15631 h 40524"/>
                <a:gd name="connsiteX3" fmla="*/ 0 w 42685"/>
                <a:gd name="connsiteY3" fmla="*/ 15631 h 40524"/>
                <a:gd name="connsiteX4" fmla="*/ 13238 w 42685"/>
                <a:gd name="connsiteY4" fmla="*/ 25125 h 40524"/>
                <a:gd name="connsiteX5" fmla="*/ 8298 w 42685"/>
                <a:gd name="connsiteY5" fmla="*/ 40524 h 40524"/>
                <a:gd name="connsiteX6" fmla="*/ 21343 w 42685"/>
                <a:gd name="connsiteY6" fmla="*/ 31030 h 40524"/>
                <a:gd name="connsiteX7" fmla="*/ 34388 w 42685"/>
                <a:gd name="connsiteY7" fmla="*/ 40524 h 40524"/>
                <a:gd name="connsiteX8" fmla="*/ 29409 w 42685"/>
                <a:gd name="connsiteY8" fmla="*/ 25125 h 40524"/>
                <a:gd name="connsiteX9" fmla="*/ 42686 w 42685"/>
                <a:gd name="connsiteY9" fmla="*/ 15631 h 40524"/>
                <a:gd name="connsiteX10" fmla="*/ 26322 w 42685"/>
                <a:gd name="connsiteY10" fmla="*/ 15631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" h="40524">
                  <a:moveTo>
                    <a:pt x="26322" y="15631"/>
                  </a:moveTo>
                  <a:lnTo>
                    <a:pt x="21343" y="0"/>
                  </a:lnTo>
                  <a:lnTo>
                    <a:pt x="16364" y="15631"/>
                  </a:lnTo>
                  <a:lnTo>
                    <a:pt x="0" y="15631"/>
                  </a:lnTo>
                  <a:lnTo>
                    <a:pt x="13238" y="25125"/>
                  </a:lnTo>
                  <a:lnTo>
                    <a:pt x="8298" y="40524"/>
                  </a:lnTo>
                  <a:lnTo>
                    <a:pt x="21343" y="31030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86" y="15631"/>
                  </a:lnTo>
                  <a:lnTo>
                    <a:pt x="26322" y="15631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5A33BB-C4D3-A5C9-6AE6-8BA1514AE64B}"/>
                </a:ext>
              </a:extLst>
            </p:cNvPr>
            <p:cNvSpPr/>
            <p:nvPr/>
          </p:nvSpPr>
          <p:spPr>
            <a:xfrm>
              <a:off x="17333407" y="974404"/>
              <a:ext cx="42647" cy="40485"/>
            </a:xfrm>
            <a:custGeom>
              <a:avLst/>
              <a:gdLst>
                <a:gd name="connsiteX0" fmla="*/ 26322 w 42647"/>
                <a:gd name="connsiteY0" fmla="*/ 15592 h 40485"/>
                <a:gd name="connsiteX1" fmla="*/ 21343 w 42647"/>
                <a:gd name="connsiteY1" fmla="*/ 0 h 40485"/>
                <a:gd name="connsiteX2" fmla="*/ 16325 w 42647"/>
                <a:gd name="connsiteY2" fmla="*/ 15592 h 40485"/>
                <a:gd name="connsiteX3" fmla="*/ 0 w 42647"/>
                <a:gd name="connsiteY3" fmla="*/ 15592 h 40485"/>
                <a:gd name="connsiteX4" fmla="*/ 13238 w 42647"/>
                <a:gd name="connsiteY4" fmla="*/ 25087 h 40485"/>
                <a:gd name="connsiteX5" fmla="*/ 8298 w 42647"/>
                <a:gd name="connsiteY5" fmla="*/ 40486 h 40485"/>
                <a:gd name="connsiteX6" fmla="*/ 21343 w 42647"/>
                <a:gd name="connsiteY6" fmla="*/ 30992 h 40485"/>
                <a:gd name="connsiteX7" fmla="*/ 34388 w 42647"/>
                <a:gd name="connsiteY7" fmla="*/ 40486 h 40485"/>
                <a:gd name="connsiteX8" fmla="*/ 29409 w 42647"/>
                <a:gd name="connsiteY8" fmla="*/ 25087 h 40485"/>
                <a:gd name="connsiteX9" fmla="*/ 42647 w 42647"/>
                <a:gd name="connsiteY9" fmla="*/ 15592 h 40485"/>
                <a:gd name="connsiteX10" fmla="*/ 26322 w 42647"/>
                <a:gd name="connsiteY10" fmla="*/ 15592 h 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485">
                  <a:moveTo>
                    <a:pt x="26322" y="15592"/>
                  </a:moveTo>
                  <a:lnTo>
                    <a:pt x="21343" y="0"/>
                  </a:lnTo>
                  <a:lnTo>
                    <a:pt x="16325" y="15592"/>
                  </a:lnTo>
                  <a:lnTo>
                    <a:pt x="0" y="15592"/>
                  </a:lnTo>
                  <a:lnTo>
                    <a:pt x="13238" y="25087"/>
                  </a:lnTo>
                  <a:lnTo>
                    <a:pt x="8298" y="40486"/>
                  </a:lnTo>
                  <a:lnTo>
                    <a:pt x="21343" y="30992"/>
                  </a:lnTo>
                  <a:lnTo>
                    <a:pt x="34388" y="40486"/>
                  </a:lnTo>
                  <a:lnTo>
                    <a:pt x="29409" y="25087"/>
                  </a:lnTo>
                  <a:lnTo>
                    <a:pt x="42647" y="15592"/>
                  </a:lnTo>
                  <a:lnTo>
                    <a:pt x="26322" y="155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4C79AE0-11FA-9B51-03E2-0A3594838F62}"/>
                </a:ext>
              </a:extLst>
            </p:cNvPr>
            <p:cNvSpPr/>
            <p:nvPr/>
          </p:nvSpPr>
          <p:spPr>
            <a:xfrm>
              <a:off x="17382924" y="924887"/>
              <a:ext cx="42647" cy="40524"/>
            </a:xfrm>
            <a:custGeom>
              <a:avLst/>
              <a:gdLst>
                <a:gd name="connsiteX0" fmla="*/ 26322 w 42647"/>
                <a:gd name="connsiteY0" fmla="*/ 15592 h 40524"/>
                <a:gd name="connsiteX1" fmla="*/ 21304 w 42647"/>
                <a:gd name="connsiteY1" fmla="*/ 0 h 40524"/>
                <a:gd name="connsiteX2" fmla="*/ 16325 w 42647"/>
                <a:gd name="connsiteY2" fmla="*/ 15592 h 40524"/>
                <a:gd name="connsiteX3" fmla="*/ 0 w 42647"/>
                <a:gd name="connsiteY3" fmla="*/ 15592 h 40524"/>
                <a:gd name="connsiteX4" fmla="*/ 13238 w 42647"/>
                <a:gd name="connsiteY4" fmla="*/ 25125 h 40524"/>
                <a:gd name="connsiteX5" fmla="*/ 8259 w 42647"/>
                <a:gd name="connsiteY5" fmla="*/ 40524 h 40524"/>
                <a:gd name="connsiteX6" fmla="*/ 21304 w 42647"/>
                <a:gd name="connsiteY6" fmla="*/ 30992 h 40524"/>
                <a:gd name="connsiteX7" fmla="*/ 34349 w 42647"/>
                <a:gd name="connsiteY7" fmla="*/ 40524 h 40524"/>
                <a:gd name="connsiteX8" fmla="*/ 29409 w 42647"/>
                <a:gd name="connsiteY8" fmla="*/ 25125 h 40524"/>
                <a:gd name="connsiteX9" fmla="*/ 42647 w 42647"/>
                <a:gd name="connsiteY9" fmla="*/ 15592 h 40524"/>
                <a:gd name="connsiteX10" fmla="*/ 26322 w 42647"/>
                <a:gd name="connsiteY10" fmla="*/ 15592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524">
                  <a:moveTo>
                    <a:pt x="26322" y="15592"/>
                  </a:moveTo>
                  <a:lnTo>
                    <a:pt x="21304" y="0"/>
                  </a:lnTo>
                  <a:lnTo>
                    <a:pt x="16325" y="15592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59" y="40524"/>
                  </a:lnTo>
                  <a:lnTo>
                    <a:pt x="21304" y="30992"/>
                  </a:lnTo>
                  <a:lnTo>
                    <a:pt x="34349" y="40524"/>
                  </a:lnTo>
                  <a:lnTo>
                    <a:pt x="29409" y="25125"/>
                  </a:lnTo>
                  <a:lnTo>
                    <a:pt x="42647" y="15592"/>
                  </a:lnTo>
                  <a:lnTo>
                    <a:pt x="26322" y="155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D9A5414-80ED-A18C-7A06-7551E8CFB2A4}"/>
                </a:ext>
              </a:extLst>
            </p:cNvPr>
            <p:cNvSpPr/>
            <p:nvPr/>
          </p:nvSpPr>
          <p:spPr>
            <a:xfrm>
              <a:off x="17400832" y="857037"/>
              <a:ext cx="42685" cy="40524"/>
            </a:xfrm>
            <a:custGeom>
              <a:avLst/>
              <a:gdLst>
                <a:gd name="connsiteX0" fmla="*/ 42686 w 42685"/>
                <a:gd name="connsiteY0" fmla="*/ 15592 h 40524"/>
                <a:gd name="connsiteX1" fmla="*/ 26321 w 42685"/>
                <a:gd name="connsiteY1" fmla="*/ 15592 h 40524"/>
                <a:gd name="connsiteX2" fmla="*/ 21343 w 42685"/>
                <a:gd name="connsiteY2" fmla="*/ 0 h 40524"/>
                <a:gd name="connsiteX3" fmla="*/ 16325 w 42685"/>
                <a:gd name="connsiteY3" fmla="*/ 15631 h 40524"/>
                <a:gd name="connsiteX4" fmla="*/ 0 w 42685"/>
                <a:gd name="connsiteY4" fmla="*/ 15592 h 40524"/>
                <a:gd name="connsiteX5" fmla="*/ 13238 w 42685"/>
                <a:gd name="connsiteY5" fmla="*/ 25125 h 40524"/>
                <a:gd name="connsiteX6" fmla="*/ 8298 w 42685"/>
                <a:gd name="connsiteY6" fmla="*/ 40524 h 40524"/>
                <a:gd name="connsiteX7" fmla="*/ 21343 w 42685"/>
                <a:gd name="connsiteY7" fmla="*/ 30992 h 40524"/>
                <a:gd name="connsiteX8" fmla="*/ 34388 w 42685"/>
                <a:gd name="connsiteY8" fmla="*/ 40524 h 40524"/>
                <a:gd name="connsiteX9" fmla="*/ 29409 w 42685"/>
                <a:gd name="connsiteY9" fmla="*/ 25125 h 40524"/>
                <a:gd name="connsiteX10" fmla="*/ 42686 w 42685"/>
                <a:gd name="connsiteY10" fmla="*/ 15592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" h="40524">
                  <a:moveTo>
                    <a:pt x="42686" y="15592"/>
                  </a:moveTo>
                  <a:lnTo>
                    <a:pt x="26321" y="15592"/>
                  </a:lnTo>
                  <a:lnTo>
                    <a:pt x="21343" y="0"/>
                  </a:lnTo>
                  <a:lnTo>
                    <a:pt x="16325" y="15631"/>
                  </a:lnTo>
                  <a:lnTo>
                    <a:pt x="0" y="15592"/>
                  </a:lnTo>
                  <a:lnTo>
                    <a:pt x="13238" y="25125"/>
                  </a:lnTo>
                  <a:lnTo>
                    <a:pt x="8298" y="40524"/>
                  </a:lnTo>
                  <a:lnTo>
                    <a:pt x="21343" y="30992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86" y="15592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EBB00AA-AB82-0738-A71F-1BC4B225222B}"/>
                </a:ext>
              </a:extLst>
            </p:cNvPr>
            <p:cNvSpPr/>
            <p:nvPr/>
          </p:nvSpPr>
          <p:spPr>
            <a:xfrm>
              <a:off x="17382924" y="789574"/>
              <a:ext cx="42647" cy="40524"/>
            </a:xfrm>
            <a:custGeom>
              <a:avLst/>
              <a:gdLst>
                <a:gd name="connsiteX0" fmla="*/ 8259 w 42647"/>
                <a:gd name="connsiteY0" fmla="*/ 40524 h 40524"/>
                <a:gd name="connsiteX1" fmla="*/ 21304 w 42647"/>
                <a:gd name="connsiteY1" fmla="*/ 30992 h 40524"/>
                <a:gd name="connsiteX2" fmla="*/ 34388 w 42647"/>
                <a:gd name="connsiteY2" fmla="*/ 40524 h 40524"/>
                <a:gd name="connsiteX3" fmla="*/ 29409 w 42647"/>
                <a:gd name="connsiteY3" fmla="*/ 25125 h 40524"/>
                <a:gd name="connsiteX4" fmla="*/ 42647 w 42647"/>
                <a:gd name="connsiteY4" fmla="*/ 15631 h 40524"/>
                <a:gd name="connsiteX5" fmla="*/ 26322 w 42647"/>
                <a:gd name="connsiteY5" fmla="*/ 15631 h 40524"/>
                <a:gd name="connsiteX6" fmla="*/ 21304 w 42647"/>
                <a:gd name="connsiteY6" fmla="*/ 0 h 40524"/>
                <a:gd name="connsiteX7" fmla="*/ 16325 w 42647"/>
                <a:gd name="connsiteY7" fmla="*/ 15631 h 40524"/>
                <a:gd name="connsiteX8" fmla="*/ 0 w 42647"/>
                <a:gd name="connsiteY8" fmla="*/ 15631 h 40524"/>
                <a:gd name="connsiteX9" fmla="*/ 13238 w 42647"/>
                <a:gd name="connsiteY9" fmla="*/ 25125 h 40524"/>
                <a:gd name="connsiteX10" fmla="*/ 8259 w 42647"/>
                <a:gd name="connsiteY10" fmla="*/ 40524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47" h="40524">
                  <a:moveTo>
                    <a:pt x="8259" y="40524"/>
                  </a:moveTo>
                  <a:lnTo>
                    <a:pt x="21304" y="30992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47" y="15631"/>
                  </a:lnTo>
                  <a:lnTo>
                    <a:pt x="26322" y="15631"/>
                  </a:lnTo>
                  <a:lnTo>
                    <a:pt x="21304" y="0"/>
                  </a:lnTo>
                  <a:lnTo>
                    <a:pt x="16325" y="15631"/>
                  </a:lnTo>
                  <a:lnTo>
                    <a:pt x="0" y="15631"/>
                  </a:lnTo>
                  <a:lnTo>
                    <a:pt x="13238" y="25125"/>
                  </a:lnTo>
                  <a:lnTo>
                    <a:pt x="8259" y="40524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E4E78C5-8984-729E-408E-7717D0F8F538}"/>
                </a:ext>
              </a:extLst>
            </p:cNvPr>
            <p:cNvSpPr/>
            <p:nvPr/>
          </p:nvSpPr>
          <p:spPr>
            <a:xfrm>
              <a:off x="17333600" y="740288"/>
              <a:ext cx="42685" cy="40524"/>
            </a:xfrm>
            <a:custGeom>
              <a:avLst/>
              <a:gdLst>
                <a:gd name="connsiteX0" fmla="*/ 21304 w 42685"/>
                <a:gd name="connsiteY0" fmla="*/ 0 h 40524"/>
                <a:gd name="connsiteX1" fmla="*/ 16326 w 42685"/>
                <a:gd name="connsiteY1" fmla="*/ 15592 h 40524"/>
                <a:gd name="connsiteX2" fmla="*/ 0 w 42685"/>
                <a:gd name="connsiteY2" fmla="*/ 15554 h 40524"/>
                <a:gd name="connsiteX3" fmla="*/ 13238 w 42685"/>
                <a:gd name="connsiteY3" fmla="*/ 25125 h 40524"/>
                <a:gd name="connsiteX4" fmla="*/ 8259 w 42685"/>
                <a:gd name="connsiteY4" fmla="*/ 40524 h 40524"/>
                <a:gd name="connsiteX5" fmla="*/ 21343 w 42685"/>
                <a:gd name="connsiteY5" fmla="*/ 30953 h 40524"/>
                <a:gd name="connsiteX6" fmla="*/ 34388 w 42685"/>
                <a:gd name="connsiteY6" fmla="*/ 40524 h 40524"/>
                <a:gd name="connsiteX7" fmla="*/ 29409 w 42685"/>
                <a:gd name="connsiteY7" fmla="*/ 25125 h 40524"/>
                <a:gd name="connsiteX8" fmla="*/ 42686 w 42685"/>
                <a:gd name="connsiteY8" fmla="*/ 15554 h 40524"/>
                <a:gd name="connsiteX9" fmla="*/ 26322 w 42685"/>
                <a:gd name="connsiteY9" fmla="*/ 15554 h 40524"/>
                <a:gd name="connsiteX10" fmla="*/ 21304 w 42685"/>
                <a:gd name="connsiteY10" fmla="*/ 0 h 40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" h="40524">
                  <a:moveTo>
                    <a:pt x="21304" y="0"/>
                  </a:moveTo>
                  <a:lnTo>
                    <a:pt x="16326" y="15592"/>
                  </a:lnTo>
                  <a:lnTo>
                    <a:pt x="0" y="15554"/>
                  </a:lnTo>
                  <a:lnTo>
                    <a:pt x="13238" y="25125"/>
                  </a:lnTo>
                  <a:lnTo>
                    <a:pt x="8259" y="40524"/>
                  </a:lnTo>
                  <a:lnTo>
                    <a:pt x="21343" y="30953"/>
                  </a:lnTo>
                  <a:lnTo>
                    <a:pt x="34388" y="40524"/>
                  </a:lnTo>
                  <a:lnTo>
                    <a:pt x="29409" y="25125"/>
                  </a:lnTo>
                  <a:lnTo>
                    <a:pt x="42686" y="15554"/>
                  </a:lnTo>
                  <a:lnTo>
                    <a:pt x="26322" y="15554"/>
                  </a:lnTo>
                  <a:lnTo>
                    <a:pt x="21304" y="0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430815C5-9F36-0C7B-8323-EF696995B4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669" y="3267800"/>
            <a:ext cx="4732263" cy="955610"/>
          </a:xfrm>
          <a:prstGeom prst="rect">
            <a:avLst/>
          </a:prstGeom>
          <a:solidFill>
            <a:srgbClr val="104B2B"/>
          </a:solidFill>
        </p:spPr>
        <p:txBody>
          <a:bodyPr wrap="none" lIns="216000" tIns="180000" rIns="252000" bIns="108000" anchor="ctr" anchorCtr="0">
            <a:spAutoFit/>
          </a:bodyPr>
          <a:lstStyle>
            <a:lvl1pPr marL="0" indent="0" algn="l">
              <a:buNone/>
              <a:defRPr sz="4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</a:t>
            </a:r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995AA28-C2CC-39BC-8638-8AFEBE77BA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669" y="4660674"/>
            <a:ext cx="3402542" cy="558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subheading maybe on two lines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34A2F72-B4C4-61D6-FE6D-6AF8BBE378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669" y="5446977"/>
            <a:ext cx="3402542" cy="172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01 JANUARY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0E026-10AB-CA4D-289A-FBDD64D497BA}"/>
              </a:ext>
            </a:extLst>
          </p:cNvPr>
          <p:cNvSpPr txBox="1"/>
          <p:nvPr userDrawn="1"/>
        </p:nvSpPr>
        <p:spPr>
          <a:xfrm>
            <a:off x="530467" y="6215237"/>
            <a:ext cx="1965205" cy="358087"/>
          </a:xfrm>
          <a:prstGeom prst="rect">
            <a:avLst/>
          </a:prstGeom>
          <a:noFill/>
          <a:ln>
            <a:noFill/>
          </a:ln>
        </p:spPr>
        <p:txBody>
          <a:bodyPr wrap="square" lIns="144000" tIns="120000" rIns="192000" bIns="72000" rtlCol="0" anchor="ctr" anchorCtr="0">
            <a:spAutoFit/>
          </a:bodyPr>
          <a:lstStyle/>
          <a:p>
            <a:pPr lvl="0" algn="l"/>
            <a:r>
              <a:rPr lang="en-US" sz="1067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#MyWorldOurPlanet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ECB48A-9E82-60C4-2017-D705B75ACB17}"/>
              </a:ext>
            </a:extLst>
          </p:cNvPr>
          <p:cNvSpPr txBox="1"/>
          <p:nvPr userDrawn="1"/>
        </p:nvSpPr>
        <p:spPr>
          <a:xfrm>
            <a:off x="2232578" y="6215237"/>
            <a:ext cx="1965205" cy="358087"/>
          </a:xfrm>
          <a:prstGeom prst="rect">
            <a:avLst/>
          </a:prstGeom>
          <a:noFill/>
          <a:ln>
            <a:noFill/>
          </a:ln>
        </p:spPr>
        <p:txBody>
          <a:bodyPr wrap="square" lIns="144000" tIns="120000" rIns="192000" bIns="72000" rtlCol="0" anchor="ctr" anchorCtr="0">
            <a:spAutoFit/>
          </a:bodyPr>
          <a:lstStyle/>
          <a:p>
            <a:pPr lvl="0" algn="l"/>
            <a:r>
              <a:rPr lang="en-US" sz="1067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#EUClimatePact</a:t>
            </a:r>
          </a:p>
        </p:txBody>
      </p:sp>
    </p:spTree>
    <p:extLst>
      <p:ext uri="{BB962C8B-B14F-4D97-AF65-F5344CB8AC3E}">
        <p14:creationId xmlns:p14="http://schemas.microsoft.com/office/powerpoint/2010/main" val="2173987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 Gree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2B49A8-BDE2-2BDE-27E4-AE82B4724A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89597" y="726129"/>
            <a:ext cx="6461335" cy="642259"/>
          </a:xfrm>
          <a:prstGeom prst="rect">
            <a:avLst/>
          </a:prstGeom>
          <a:solidFill>
            <a:srgbClr val="104B2B"/>
          </a:solidFill>
        </p:spPr>
        <p:txBody>
          <a:bodyPr wrap="none" lIns="216000" tIns="144000" rIns="180000" bIns="108000">
            <a:spAutoFit/>
          </a:bodyPr>
          <a:lstStyle>
            <a:lvl1pPr marL="0" indent="0">
              <a:buNone/>
              <a:defRPr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BODY TEXT HEADER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ADF39BB-4879-31A9-2C9E-6EE73D1A332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778750" y="3179015"/>
            <a:ext cx="4413250" cy="36766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DEBEEEE-A98F-949A-9130-16017E5A8520}"/>
              </a:ext>
            </a:extLst>
          </p:cNvPr>
          <p:cNvGrpSpPr/>
          <p:nvPr userDrawn="1"/>
        </p:nvGrpSpPr>
        <p:grpSpPr>
          <a:xfrm>
            <a:off x="10568432" y="446357"/>
            <a:ext cx="1164681" cy="933984"/>
            <a:chOff x="15852647" y="669536"/>
            <a:chExt cx="1747021" cy="140097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338586-7BBC-D64F-88BD-FA364B02B5F6}"/>
                </a:ext>
              </a:extLst>
            </p:cNvPr>
            <p:cNvSpPr/>
            <p:nvPr/>
          </p:nvSpPr>
          <p:spPr>
            <a:xfrm>
              <a:off x="15852647" y="1029786"/>
              <a:ext cx="1747021" cy="324003"/>
            </a:xfrm>
            <a:custGeom>
              <a:avLst/>
              <a:gdLst>
                <a:gd name="connsiteX0" fmla="*/ 0 w 1747021"/>
                <a:gd name="connsiteY0" fmla="*/ 0 h 324003"/>
                <a:gd name="connsiteX1" fmla="*/ 1747022 w 1747021"/>
                <a:gd name="connsiteY1" fmla="*/ 0 h 324003"/>
                <a:gd name="connsiteX2" fmla="*/ 1747022 w 1747021"/>
                <a:gd name="connsiteY2" fmla="*/ 324004 h 324003"/>
                <a:gd name="connsiteX3" fmla="*/ 0 w 1747021"/>
                <a:gd name="connsiteY3" fmla="*/ 324004 h 3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7021" h="324003">
                  <a:moveTo>
                    <a:pt x="0" y="0"/>
                  </a:moveTo>
                  <a:lnTo>
                    <a:pt x="1747022" y="0"/>
                  </a:lnTo>
                  <a:lnTo>
                    <a:pt x="1747022" y="324004"/>
                  </a:lnTo>
                  <a:lnTo>
                    <a:pt x="0" y="324004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E26C6FD-F5B1-3BBD-9242-F62CE4EC296E}"/>
                </a:ext>
              </a:extLst>
            </p:cNvPr>
            <p:cNvSpPr/>
            <p:nvPr/>
          </p:nvSpPr>
          <p:spPr>
            <a:xfrm>
              <a:off x="15911874" y="1086968"/>
              <a:ext cx="128737" cy="206855"/>
            </a:xfrm>
            <a:custGeom>
              <a:avLst/>
              <a:gdLst>
                <a:gd name="connsiteX0" fmla="*/ 128738 w 128737"/>
                <a:gd name="connsiteY0" fmla="*/ 206827 h 206855"/>
                <a:gd name="connsiteX1" fmla="*/ 0 w 128737"/>
                <a:gd name="connsiteY1" fmla="*/ 206827 h 206855"/>
                <a:gd name="connsiteX2" fmla="*/ 0 w 128737"/>
                <a:gd name="connsiteY2" fmla="*/ 0 h 206855"/>
                <a:gd name="connsiteX3" fmla="*/ 128709 w 128737"/>
                <a:gd name="connsiteY3" fmla="*/ 0 h 206855"/>
                <a:gd name="connsiteX4" fmla="*/ 128709 w 128737"/>
                <a:gd name="connsiteY4" fmla="*/ 44854 h 206855"/>
                <a:gd name="connsiteX5" fmla="*/ 58574 w 128737"/>
                <a:gd name="connsiteY5" fmla="*/ 44854 h 206855"/>
                <a:gd name="connsiteX6" fmla="*/ 58574 w 128737"/>
                <a:gd name="connsiteY6" fmla="*/ 77379 h 206855"/>
                <a:gd name="connsiteX7" fmla="*/ 123539 w 128737"/>
                <a:gd name="connsiteY7" fmla="*/ 77379 h 206855"/>
                <a:gd name="connsiteX8" fmla="*/ 123539 w 128737"/>
                <a:gd name="connsiteY8" fmla="*/ 122233 h 206855"/>
                <a:gd name="connsiteX9" fmla="*/ 58574 w 128737"/>
                <a:gd name="connsiteY9" fmla="*/ 122233 h 206855"/>
                <a:gd name="connsiteX10" fmla="*/ 58574 w 128737"/>
                <a:gd name="connsiteY10" fmla="*/ 161292 h 206855"/>
                <a:gd name="connsiteX11" fmla="*/ 128709 w 128737"/>
                <a:gd name="connsiteY11" fmla="*/ 161292 h 206855"/>
                <a:gd name="connsiteX12" fmla="*/ 128709 w 128737"/>
                <a:gd name="connsiteY12" fmla="*/ 206856 h 206855"/>
                <a:gd name="connsiteX13" fmla="*/ 128709 w 128737"/>
                <a:gd name="connsiteY13" fmla="*/ 206856 h 20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37" h="206855">
                  <a:moveTo>
                    <a:pt x="128738" y="206827"/>
                  </a:moveTo>
                  <a:lnTo>
                    <a:pt x="0" y="206827"/>
                  </a:lnTo>
                  <a:lnTo>
                    <a:pt x="0" y="0"/>
                  </a:lnTo>
                  <a:lnTo>
                    <a:pt x="128709" y="0"/>
                  </a:lnTo>
                  <a:lnTo>
                    <a:pt x="128709" y="44854"/>
                  </a:lnTo>
                  <a:lnTo>
                    <a:pt x="58574" y="44854"/>
                  </a:lnTo>
                  <a:lnTo>
                    <a:pt x="58574" y="77379"/>
                  </a:lnTo>
                  <a:lnTo>
                    <a:pt x="123539" y="77379"/>
                  </a:lnTo>
                  <a:lnTo>
                    <a:pt x="123539" y="122233"/>
                  </a:lnTo>
                  <a:lnTo>
                    <a:pt x="58574" y="122233"/>
                  </a:lnTo>
                  <a:lnTo>
                    <a:pt x="58574" y="161292"/>
                  </a:lnTo>
                  <a:lnTo>
                    <a:pt x="128709" y="161292"/>
                  </a:lnTo>
                  <a:lnTo>
                    <a:pt x="128709" y="206856"/>
                  </a:lnTo>
                  <a:lnTo>
                    <a:pt x="128709" y="2068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B90AF5C-45CB-A438-A4FD-46480120FB3F}"/>
                </a:ext>
              </a:extLst>
            </p:cNvPr>
            <p:cNvSpPr/>
            <p:nvPr/>
          </p:nvSpPr>
          <p:spPr>
            <a:xfrm>
              <a:off x="16077369" y="1086940"/>
              <a:ext cx="185550" cy="209667"/>
            </a:xfrm>
            <a:custGeom>
              <a:avLst/>
              <a:gdLst>
                <a:gd name="connsiteX0" fmla="*/ 185522 w 185550"/>
                <a:gd name="connsiteY0" fmla="*/ 0 h 209667"/>
                <a:gd name="connsiteX1" fmla="*/ 185522 w 185550"/>
                <a:gd name="connsiteY1" fmla="*/ 124505 h 209667"/>
                <a:gd name="connsiteX2" fmla="*/ 161434 w 185550"/>
                <a:gd name="connsiteY2" fmla="*/ 187397 h 209667"/>
                <a:gd name="connsiteX3" fmla="*/ 91952 w 185550"/>
                <a:gd name="connsiteY3" fmla="*/ 209668 h 209667"/>
                <a:gd name="connsiteX4" fmla="*/ 23805 w 185550"/>
                <a:gd name="connsiteY4" fmla="*/ 188022 h 209667"/>
                <a:gd name="connsiteX5" fmla="*/ 0 w 185550"/>
                <a:gd name="connsiteY5" fmla="*/ 125784 h 209667"/>
                <a:gd name="connsiteX6" fmla="*/ 0 w 185550"/>
                <a:gd name="connsiteY6" fmla="*/ 0 h 209667"/>
                <a:gd name="connsiteX7" fmla="*/ 58886 w 185550"/>
                <a:gd name="connsiteY7" fmla="*/ 0 h 209667"/>
                <a:gd name="connsiteX8" fmla="*/ 58886 w 185550"/>
                <a:gd name="connsiteY8" fmla="*/ 121381 h 209667"/>
                <a:gd name="connsiteX9" fmla="*/ 67494 w 185550"/>
                <a:gd name="connsiteY9" fmla="*/ 153224 h 209667"/>
                <a:gd name="connsiteX10" fmla="*/ 92861 w 185550"/>
                <a:gd name="connsiteY10" fmla="*/ 163138 h 209667"/>
                <a:gd name="connsiteX11" fmla="*/ 118881 w 185550"/>
                <a:gd name="connsiteY11" fmla="*/ 153309 h 209667"/>
                <a:gd name="connsiteX12" fmla="*/ 126977 w 185550"/>
                <a:gd name="connsiteY12" fmla="*/ 121125 h 209667"/>
                <a:gd name="connsiteX13" fmla="*/ 126977 w 185550"/>
                <a:gd name="connsiteY13" fmla="*/ 28 h 209667"/>
                <a:gd name="connsiteX14" fmla="*/ 185551 w 185550"/>
                <a:gd name="connsiteY14" fmla="*/ 28 h 209667"/>
                <a:gd name="connsiteX15" fmla="*/ 185522 w 185550"/>
                <a:gd name="connsiteY15" fmla="*/ 28 h 20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5550" h="209667">
                  <a:moveTo>
                    <a:pt x="185522" y="0"/>
                  </a:moveTo>
                  <a:lnTo>
                    <a:pt x="185522" y="124505"/>
                  </a:lnTo>
                  <a:cubicBezTo>
                    <a:pt x="185522" y="151577"/>
                    <a:pt x="177483" y="172541"/>
                    <a:pt x="161434" y="187397"/>
                  </a:cubicBezTo>
                  <a:cubicBezTo>
                    <a:pt x="145356" y="202254"/>
                    <a:pt x="122204" y="209668"/>
                    <a:pt x="91952" y="209668"/>
                  </a:cubicBezTo>
                  <a:cubicBezTo>
                    <a:pt x="61699" y="209668"/>
                    <a:pt x="39684" y="202452"/>
                    <a:pt x="23805" y="188022"/>
                  </a:cubicBezTo>
                  <a:cubicBezTo>
                    <a:pt x="7925" y="173592"/>
                    <a:pt x="0" y="152855"/>
                    <a:pt x="0" y="125784"/>
                  </a:cubicBezTo>
                  <a:lnTo>
                    <a:pt x="0" y="0"/>
                  </a:lnTo>
                  <a:lnTo>
                    <a:pt x="58886" y="0"/>
                  </a:lnTo>
                  <a:lnTo>
                    <a:pt x="58886" y="121381"/>
                  </a:lnTo>
                  <a:cubicBezTo>
                    <a:pt x="58886" y="136010"/>
                    <a:pt x="61755" y="146605"/>
                    <a:pt x="67494" y="153224"/>
                  </a:cubicBezTo>
                  <a:cubicBezTo>
                    <a:pt x="73232" y="159814"/>
                    <a:pt x="81668" y="163138"/>
                    <a:pt x="92861" y="163138"/>
                  </a:cubicBezTo>
                  <a:cubicBezTo>
                    <a:pt x="104820" y="163138"/>
                    <a:pt x="113484" y="159871"/>
                    <a:pt x="118881" y="153309"/>
                  </a:cubicBezTo>
                  <a:cubicBezTo>
                    <a:pt x="124278" y="146747"/>
                    <a:pt x="126977" y="136038"/>
                    <a:pt x="126977" y="121125"/>
                  </a:cubicBezTo>
                  <a:lnTo>
                    <a:pt x="126977" y="28"/>
                  </a:lnTo>
                  <a:lnTo>
                    <a:pt x="185551" y="28"/>
                  </a:lnTo>
                  <a:lnTo>
                    <a:pt x="185522" y="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58F99BC-0171-1D6D-A548-A595A6CDA8EA}"/>
                </a:ext>
              </a:extLst>
            </p:cNvPr>
            <p:cNvSpPr/>
            <p:nvPr/>
          </p:nvSpPr>
          <p:spPr>
            <a:xfrm>
              <a:off x="16308427" y="1086968"/>
              <a:ext cx="185806" cy="206827"/>
            </a:xfrm>
            <a:custGeom>
              <a:avLst/>
              <a:gdLst>
                <a:gd name="connsiteX0" fmla="*/ 58574 w 185806"/>
                <a:gd name="connsiteY0" fmla="*/ 131550 h 206827"/>
                <a:gd name="connsiteX1" fmla="*/ 58574 w 185806"/>
                <a:gd name="connsiteY1" fmla="*/ 206827 h 206827"/>
                <a:gd name="connsiteX2" fmla="*/ 0 w 185806"/>
                <a:gd name="connsiteY2" fmla="*/ 206827 h 206827"/>
                <a:gd name="connsiteX3" fmla="*/ 0 w 185806"/>
                <a:gd name="connsiteY3" fmla="*/ 0 h 206827"/>
                <a:gd name="connsiteX4" fmla="*/ 71044 w 185806"/>
                <a:gd name="connsiteY4" fmla="*/ 0 h 206827"/>
                <a:gd name="connsiteX5" fmla="*/ 159417 w 185806"/>
                <a:gd name="connsiteY5" fmla="*/ 61131 h 206827"/>
                <a:gd name="connsiteX6" fmla="*/ 122630 w 185806"/>
                <a:gd name="connsiteY6" fmla="*/ 116722 h 206827"/>
                <a:gd name="connsiteX7" fmla="*/ 185806 w 185806"/>
                <a:gd name="connsiteY7" fmla="*/ 206827 h 206827"/>
                <a:gd name="connsiteX8" fmla="*/ 119364 w 185806"/>
                <a:gd name="connsiteY8" fmla="*/ 206827 h 206827"/>
                <a:gd name="connsiteX9" fmla="*/ 73402 w 185806"/>
                <a:gd name="connsiteY9" fmla="*/ 131550 h 206827"/>
                <a:gd name="connsiteX10" fmla="*/ 58574 w 185806"/>
                <a:gd name="connsiteY10" fmla="*/ 131550 h 206827"/>
                <a:gd name="connsiteX11" fmla="*/ 58574 w 185806"/>
                <a:gd name="connsiteY11" fmla="*/ 89537 h 206827"/>
                <a:gd name="connsiteX12" fmla="*/ 69539 w 185806"/>
                <a:gd name="connsiteY12" fmla="*/ 89537 h 206827"/>
                <a:gd name="connsiteX13" fmla="*/ 100246 w 185806"/>
                <a:gd name="connsiteY13" fmla="*/ 63659 h 206827"/>
                <a:gd name="connsiteX14" fmla="*/ 70135 w 185806"/>
                <a:gd name="connsiteY14" fmla="*/ 42297 h 206827"/>
                <a:gd name="connsiteX15" fmla="*/ 58574 w 185806"/>
                <a:gd name="connsiteY15" fmla="*/ 42297 h 206827"/>
                <a:gd name="connsiteX16" fmla="*/ 58574 w 185806"/>
                <a:gd name="connsiteY16" fmla="*/ 89537 h 206827"/>
                <a:gd name="connsiteX17" fmla="*/ 58574 w 185806"/>
                <a:gd name="connsiteY17" fmla="*/ 89537 h 20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806" h="206827">
                  <a:moveTo>
                    <a:pt x="58574" y="131550"/>
                  </a:moveTo>
                  <a:lnTo>
                    <a:pt x="58574" y="206827"/>
                  </a:lnTo>
                  <a:lnTo>
                    <a:pt x="0" y="206827"/>
                  </a:lnTo>
                  <a:lnTo>
                    <a:pt x="0" y="0"/>
                  </a:lnTo>
                  <a:lnTo>
                    <a:pt x="71044" y="0"/>
                  </a:lnTo>
                  <a:cubicBezTo>
                    <a:pt x="129959" y="0"/>
                    <a:pt x="159417" y="20367"/>
                    <a:pt x="159417" y="61131"/>
                  </a:cubicBezTo>
                  <a:cubicBezTo>
                    <a:pt x="159417" y="85077"/>
                    <a:pt x="147145" y="103627"/>
                    <a:pt x="122630" y="116722"/>
                  </a:cubicBezTo>
                  <a:lnTo>
                    <a:pt x="185806" y="206827"/>
                  </a:lnTo>
                  <a:lnTo>
                    <a:pt x="119364" y="206827"/>
                  </a:lnTo>
                  <a:lnTo>
                    <a:pt x="73402" y="131550"/>
                  </a:lnTo>
                  <a:lnTo>
                    <a:pt x="58574" y="131550"/>
                  </a:lnTo>
                  <a:close/>
                  <a:moveTo>
                    <a:pt x="58574" y="89537"/>
                  </a:moveTo>
                  <a:lnTo>
                    <a:pt x="69539" y="89537"/>
                  </a:lnTo>
                  <a:cubicBezTo>
                    <a:pt x="89991" y="89537"/>
                    <a:pt x="100246" y="80901"/>
                    <a:pt x="100246" y="63659"/>
                  </a:cubicBezTo>
                  <a:cubicBezTo>
                    <a:pt x="100246" y="49427"/>
                    <a:pt x="90219" y="42297"/>
                    <a:pt x="70135" y="42297"/>
                  </a:cubicBezTo>
                  <a:lnTo>
                    <a:pt x="58574" y="42297"/>
                  </a:lnTo>
                  <a:lnTo>
                    <a:pt x="58574" y="89537"/>
                  </a:lnTo>
                  <a:lnTo>
                    <a:pt x="58574" y="895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0B00D9-CF2B-2DDA-956F-27FFEF0C0416}"/>
                </a:ext>
              </a:extLst>
            </p:cNvPr>
            <p:cNvSpPr/>
            <p:nvPr/>
          </p:nvSpPr>
          <p:spPr>
            <a:xfrm>
              <a:off x="16505937" y="1083673"/>
              <a:ext cx="210889" cy="212934"/>
            </a:xfrm>
            <a:custGeom>
              <a:avLst/>
              <a:gdLst>
                <a:gd name="connsiteX0" fmla="*/ 210889 w 210889"/>
                <a:gd name="connsiteY0" fmla="*/ 106410 h 212934"/>
                <a:gd name="connsiteX1" fmla="*/ 184045 w 210889"/>
                <a:gd name="connsiteY1" fmla="*/ 185778 h 212934"/>
                <a:gd name="connsiteX2" fmla="*/ 105445 w 210889"/>
                <a:gd name="connsiteY2" fmla="*/ 212934 h 212934"/>
                <a:gd name="connsiteX3" fmla="*/ 27213 w 210889"/>
                <a:gd name="connsiteY3" fmla="*/ 185636 h 212934"/>
                <a:gd name="connsiteX4" fmla="*/ 0 w 210889"/>
                <a:gd name="connsiteY4" fmla="*/ 106126 h 212934"/>
                <a:gd name="connsiteX5" fmla="*/ 27071 w 210889"/>
                <a:gd name="connsiteY5" fmla="*/ 27242 h 212934"/>
                <a:gd name="connsiteX6" fmla="*/ 105729 w 210889"/>
                <a:gd name="connsiteY6" fmla="*/ 0 h 212934"/>
                <a:gd name="connsiteX7" fmla="*/ 184187 w 210889"/>
                <a:gd name="connsiteY7" fmla="*/ 27015 h 212934"/>
                <a:gd name="connsiteX8" fmla="*/ 210889 w 210889"/>
                <a:gd name="connsiteY8" fmla="*/ 106382 h 212934"/>
                <a:gd name="connsiteX9" fmla="*/ 210889 w 210889"/>
                <a:gd name="connsiteY9" fmla="*/ 106382 h 212934"/>
                <a:gd name="connsiteX10" fmla="*/ 61699 w 210889"/>
                <a:gd name="connsiteY10" fmla="*/ 106410 h 212934"/>
                <a:gd name="connsiteX11" fmla="*/ 105445 w 210889"/>
                <a:gd name="connsiteY11" fmla="*/ 166405 h 212934"/>
                <a:gd name="connsiteX12" fmla="*/ 138424 w 210889"/>
                <a:gd name="connsiteY12" fmla="*/ 151832 h 212934"/>
                <a:gd name="connsiteX13" fmla="*/ 149162 w 210889"/>
                <a:gd name="connsiteY13" fmla="*/ 106410 h 212934"/>
                <a:gd name="connsiteX14" fmla="*/ 138254 w 210889"/>
                <a:gd name="connsiteY14" fmla="*/ 60648 h 212934"/>
                <a:gd name="connsiteX15" fmla="*/ 105700 w 210889"/>
                <a:gd name="connsiteY15" fmla="*/ 45876 h 212934"/>
                <a:gd name="connsiteX16" fmla="*/ 61670 w 210889"/>
                <a:gd name="connsiteY16" fmla="*/ 106439 h 212934"/>
                <a:gd name="connsiteX17" fmla="*/ 61670 w 210889"/>
                <a:gd name="connsiteY17" fmla="*/ 106439 h 212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889" h="212934">
                  <a:moveTo>
                    <a:pt x="210889" y="106410"/>
                  </a:moveTo>
                  <a:cubicBezTo>
                    <a:pt x="210889" y="141208"/>
                    <a:pt x="201941" y="167655"/>
                    <a:pt x="184045" y="185778"/>
                  </a:cubicBezTo>
                  <a:cubicBezTo>
                    <a:pt x="166149" y="203901"/>
                    <a:pt x="139958" y="212934"/>
                    <a:pt x="105445" y="212934"/>
                  </a:cubicBezTo>
                  <a:cubicBezTo>
                    <a:pt x="70931" y="212934"/>
                    <a:pt x="45365" y="203844"/>
                    <a:pt x="27213" y="185636"/>
                  </a:cubicBezTo>
                  <a:cubicBezTo>
                    <a:pt x="9062" y="167427"/>
                    <a:pt x="0" y="140924"/>
                    <a:pt x="0" y="106126"/>
                  </a:cubicBezTo>
                  <a:cubicBezTo>
                    <a:pt x="0" y="71329"/>
                    <a:pt x="9033" y="45422"/>
                    <a:pt x="27071" y="27242"/>
                  </a:cubicBezTo>
                  <a:cubicBezTo>
                    <a:pt x="45109" y="9090"/>
                    <a:pt x="71328" y="0"/>
                    <a:pt x="105729" y="0"/>
                  </a:cubicBezTo>
                  <a:cubicBezTo>
                    <a:pt x="140129" y="0"/>
                    <a:pt x="166376" y="9005"/>
                    <a:pt x="184187" y="27015"/>
                  </a:cubicBezTo>
                  <a:cubicBezTo>
                    <a:pt x="201969" y="45024"/>
                    <a:pt x="210889" y="71499"/>
                    <a:pt x="210889" y="106382"/>
                  </a:cubicBezTo>
                  <a:lnTo>
                    <a:pt x="210889" y="106382"/>
                  </a:lnTo>
                  <a:close/>
                  <a:moveTo>
                    <a:pt x="61699" y="106410"/>
                  </a:moveTo>
                  <a:cubicBezTo>
                    <a:pt x="61699" y="146407"/>
                    <a:pt x="76271" y="166405"/>
                    <a:pt x="105445" y="166405"/>
                  </a:cubicBezTo>
                  <a:cubicBezTo>
                    <a:pt x="120273" y="166405"/>
                    <a:pt x="131266" y="161547"/>
                    <a:pt x="138424" y="151832"/>
                  </a:cubicBezTo>
                  <a:cubicBezTo>
                    <a:pt x="145583" y="142117"/>
                    <a:pt x="149162" y="126977"/>
                    <a:pt x="149162" y="106410"/>
                  </a:cubicBezTo>
                  <a:cubicBezTo>
                    <a:pt x="149162" y="85844"/>
                    <a:pt x="145526" y="70505"/>
                    <a:pt x="138254" y="60648"/>
                  </a:cubicBezTo>
                  <a:cubicBezTo>
                    <a:pt x="130982" y="50791"/>
                    <a:pt x="120131" y="45876"/>
                    <a:pt x="105700" y="45876"/>
                  </a:cubicBezTo>
                  <a:cubicBezTo>
                    <a:pt x="76328" y="45876"/>
                    <a:pt x="61670" y="66073"/>
                    <a:pt x="61670" y="106439"/>
                  </a:cubicBezTo>
                  <a:lnTo>
                    <a:pt x="61670" y="1064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785CFD5-4BD8-5427-6330-6F81CF9D50E1}"/>
                </a:ext>
              </a:extLst>
            </p:cNvPr>
            <p:cNvSpPr/>
            <p:nvPr/>
          </p:nvSpPr>
          <p:spPr>
            <a:xfrm>
              <a:off x="16755998" y="1086940"/>
              <a:ext cx="157371" cy="206827"/>
            </a:xfrm>
            <a:custGeom>
              <a:avLst/>
              <a:gdLst>
                <a:gd name="connsiteX0" fmla="*/ 157315 w 157371"/>
                <a:gd name="connsiteY0" fmla="*/ 65789 h 206827"/>
                <a:gd name="connsiteX1" fmla="*/ 135896 w 157371"/>
                <a:gd name="connsiteY1" fmla="*/ 119335 h 206827"/>
                <a:gd name="connsiteX2" fmla="*/ 75021 w 157371"/>
                <a:gd name="connsiteY2" fmla="*/ 138226 h 206827"/>
                <a:gd name="connsiteX3" fmla="*/ 58574 w 157371"/>
                <a:gd name="connsiteY3" fmla="*/ 138226 h 206827"/>
                <a:gd name="connsiteX4" fmla="*/ 58574 w 157371"/>
                <a:gd name="connsiteY4" fmla="*/ 206827 h 206827"/>
                <a:gd name="connsiteX5" fmla="*/ 0 w 157371"/>
                <a:gd name="connsiteY5" fmla="*/ 206827 h 206827"/>
                <a:gd name="connsiteX6" fmla="*/ 0 w 157371"/>
                <a:gd name="connsiteY6" fmla="*/ 0 h 206827"/>
                <a:gd name="connsiteX7" fmla="*/ 75050 w 157371"/>
                <a:gd name="connsiteY7" fmla="*/ 0 h 206827"/>
                <a:gd name="connsiteX8" fmla="*/ 136748 w 157371"/>
                <a:gd name="connsiteY8" fmla="*/ 17129 h 206827"/>
                <a:gd name="connsiteX9" fmla="*/ 157371 w 157371"/>
                <a:gd name="connsiteY9" fmla="*/ 65789 h 206827"/>
                <a:gd name="connsiteX10" fmla="*/ 157315 w 157371"/>
                <a:gd name="connsiteY10" fmla="*/ 65789 h 206827"/>
                <a:gd name="connsiteX11" fmla="*/ 58546 w 157371"/>
                <a:gd name="connsiteY11" fmla="*/ 92662 h 206827"/>
                <a:gd name="connsiteX12" fmla="*/ 69226 w 157371"/>
                <a:gd name="connsiteY12" fmla="*/ 92662 h 206827"/>
                <a:gd name="connsiteX13" fmla="*/ 90219 w 157371"/>
                <a:gd name="connsiteY13" fmla="*/ 85588 h 206827"/>
                <a:gd name="connsiteX14" fmla="*/ 98002 w 157371"/>
                <a:gd name="connsiteY14" fmla="*/ 66073 h 206827"/>
                <a:gd name="connsiteX15" fmla="*/ 73686 w 157371"/>
                <a:gd name="connsiteY15" fmla="*/ 45138 h 206827"/>
                <a:gd name="connsiteX16" fmla="*/ 58546 w 157371"/>
                <a:gd name="connsiteY16" fmla="*/ 45138 h 206827"/>
                <a:gd name="connsiteX17" fmla="*/ 58546 w 157371"/>
                <a:gd name="connsiteY17" fmla="*/ 92662 h 206827"/>
                <a:gd name="connsiteX18" fmla="*/ 58546 w 157371"/>
                <a:gd name="connsiteY18" fmla="*/ 92662 h 20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7371" h="206827">
                  <a:moveTo>
                    <a:pt x="157315" y="65789"/>
                  </a:moveTo>
                  <a:cubicBezTo>
                    <a:pt x="157315" y="88884"/>
                    <a:pt x="150156" y="106751"/>
                    <a:pt x="135896" y="119335"/>
                  </a:cubicBezTo>
                  <a:cubicBezTo>
                    <a:pt x="121636" y="131919"/>
                    <a:pt x="101326" y="138226"/>
                    <a:pt x="75021" y="138226"/>
                  </a:cubicBezTo>
                  <a:lnTo>
                    <a:pt x="58574" y="138226"/>
                  </a:lnTo>
                  <a:lnTo>
                    <a:pt x="58574" y="206827"/>
                  </a:lnTo>
                  <a:lnTo>
                    <a:pt x="0" y="206827"/>
                  </a:lnTo>
                  <a:lnTo>
                    <a:pt x="0" y="0"/>
                  </a:lnTo>
                  <a:lnTo>
                    <a:pt x="75050" y="0"/>
                  </a:lnTo>
                  <a:cubicBezTo>
                    <a:pt x="102433" y="0"/>
                    <a:pt x="123000" y="5710"/>
                    <a:pt x="136748" y="17129"/>
                  </a:cubicBezTo>
                  <a:cubicBezTo>
                    <a:pt x="150497" y="28548"/>
                    <a:pt x="157371" y="44768"/>
                    <a:pt x="157371" y="65789"/>
                  </a:cubicBezTo>
                  <a:lnTo>
                    <a:pt x="157315" y="65789"/>
                  </a:lnTo>
                  <a:close/>
                  <a:moveTo>
                    <a:pt x="58546" y="92662"/>
                  </a:moveTo>
                  <a:lnTo>
                    <a:pt x="69226" y="92662"/>
                  </a:lnTo>
                  <a:cubicBezTo>
                    <a:pt x="78032" y="92662"/>
                    <a:pt x="85020" y="90304"/>
                    <a:pt x="90219" y="85588"/>
                  </a:cubicBezTo>
                  <a:cubicBezTo>
                    <a:pt x="95417" y="80873"/>
                    <a:pt x="98002" y="74368"/>
                    <a:pt x="98002" y="66073"/>
                  </a:cubicBezTo>
                  <a:cubicBezTo>
                    <a:pt x="98002" y="52126"/>
                    <a:pt x="89906" y="45138"/>
                    <a:pt x="73686" y="45138"/>
                  </a:cubicBezTo>
                  <a:lnTo>
                    <a:pt x="58546" y="45138"/>
                  </a:lnTo>
                  <a:lnTo>
                    <a:pt x="58546" y="92662"/>
                  </a:lnTo>
                  <a:lnTo>
                    <a:pt x="58546" y="926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B81B5FA-4386-64F4-5D75-B91AB8A3128A}"/>
                </a:ext>
              </a:extLst>
            </p:cNvPr>
            <p:cNvSpPr/>
            <p:nvPr/>
          </p:nvSpPr>
          <p:spPr>
            <a:xfrm>
              <a:off x="16947883" y="1086968"/>
              <a:ext cx="128709" cy="206855"/>
            </a:xfrm>
            <a:custGeom>
              <a:avLst/>
              <a:gdLst>
                <a:gd name="connsiteX0" fmla="*/ 128709 w 128709"/>
                <a:gd name="connsiteY0" fmla="*/ 206827 h 206855"/>
                <a:gd name="connsiteX1" fmla="*/ 0 w 128709"/>
                <a:gd name="connsiteY1" fmla="*/ 206827 h 206855"/>
                <a:gd name="connsiteX2" fmla="*/ 0 w 128709"/>
                <a:gd name="connsiteY2" fmla="*/ 0 h 206855"/>
                <a:gd name="connsiteX3" fmla="*/ 128709 w 128709"/>
                <a:gd name="connsiteY3" fmla="*/ 0 h 206855"/>
                <a:gd name="connsiteX4" fmla="*/ 128709 w 128709"/>
                <a:gd name="connsiteY4" fmla="*/ 44854 h 206855"/>
                <a:gd name="connsiteX5" fmla="*/ 58574 w 128709"/>
                <a:gd name="connsiteY5" fmla="*/ 44854 h 206855"/>
                <a:gd name="connsiteX6" fmla="*/ 58574 w 128709"/>
                <a:gd name="connsiteY6" fmla="*/ 77379 h 206855"/>
                <a:gd name="connsiteX7" fmla="*/ 123539 w 128709"/>
                <a:gd name="connsiteY7" fmla="*/ 77379 h 206855"/>
                <a:gd name="connsiteX8" fmla="*/ 123539 w 128709"/>
                <a:gd name="connsiteY8" fmla="*/ 122233 h 206855"/>
                <a:gd name="connsiteX9" fmla="*/ 58574 w 128709"/>
                <a:gd name="connsiteY9" fmla="*/ 122233 h 206855"/>
                <a:gd name="connsiteX10" fmla="*/ 58574 w 128709"/>
                <a:gd name="connsiteY10" fmla="*/ 161292 h 206855"/>
                <a:gd name="connsiteX11" fmla="*/ 128709 w 128709"/>
                <a:gd name="connsiteY11" fmla="*/ 161292 h 206855"/>
                <a:gd name="connsiteX12" fmla="*/ 128709 w 128709"/>
                <a:gd name="connsiteY12" fmla="*/ 206856 h 206855"/>
                <a:gd name="connsiteX13" fmla="*/ 128709 w 128709"/>
                <a:gd name="connsiteY13" fmla="*/ 206856 h 20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09" h="206855">
                  <a:moveTo>
                    <a:pt x="128709" y="206827"/>
                  </a:moveTo>
                  <a:lnTo>
                    <a:pt x="0" y="206827"/>
                  </a:lnTo>
                  <a:lnTo>
                    <a:pt x="0" y="0"/>
                  </a:lnTo>
                  <a:lnTo>
                    <a:pt x="128709" y="0"/>
                  </a:lnTo>
                  <a:lnTo>
                    <a:pt x="128709" y="44854"/>
                  </a:lnTo>
                  <a:lnTo>
                    <a:pt x="58574" y="44854"/>
                  </a:lnTo>
                  <a:lnTo>
                    <a:pt x="58574" y="77379"/>
                  </a:lnTo>
                  <a:lnTo>
                    <a:pt x="123539" y="77379"/>
                  </a:lnTo>
                  <a:lnTo>
                    <a:pt x="123539" y="122233"/>
                  </a:lnTo>
                  <a:lnTo>
                    <a:pt x="58574" y="122233"/>
                  </a:lnTo>
                  <a:lnTo>
                    <a:pt x="58574" y="161292"/>
                  </a:lnTo>
                  <a:lnTo>
                    <a:pt x="128709" y="161292"/>
                  </a:lnTo>
                  <a:lnTo>
                    <a:pt x="128709" y="206856"/>
                  </a:lnTo>
                  <a:lnTo>
                    <a:pt x="128709" y="2068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E64E62-1F34-9D6E-CE41-1B1D80A19233}"/>
                </a:ext>
              </a:extLst>
            </p:cNvPr>
            <p:cNvSpPr/>
            <p:nvPr/>
          </p:nvSpPr>
          <p:spPr>
            <a:xfrm>
              <a:off x="17099147" y="1086116"/>
              <a:ext cx="220490" cy="207679"/>
            </a:xfrm>
            <a:custGeom>
              <a:avLst/>
              <a:gdLst>
                <a:gd name="connsiteX0" fmla="*/ 156462 w 220490"/>
                <a:gd name="connsiteY0" fmla="*/ 207679 h 207679"/>
                <a:gd name="connsiteX1" fmla="*/ 145782 w 220490"/>
                <a:gd name="connsiteY1" fmla="*/ 168905 h 207679"/>
                <a:gd name="connsiteX2" fmla="*/ 75334 w 220490"/>
                <a:gd name="connsiteY2" fmla="*/ 168905 h 207679"/>
                <a:gd name="connsiteX3" fmla="*/ 64369 w 220490"/>
                <a:gd name="connsiteY3" fmla="*/ 207679 h 207679"/>
                <a:gd name="connsiteX4" fmla="*/ 0 w 220490"/>
                <a:gd name="connsiteY4" fmla="*/ 207679 h 207679"/>
                <a:gd name="connsiteX5" fmla="*/ 70732 w 220490"/>
                <a:gd name="connsiteY5" fmla="*/ 0 h 207679"/>
                <a:gd name="connsiteX6" fmla="*/ 148878 w 220490"/>
                <a:gd name="connsiteY6" fmla="*/ 0 h 207679"/>
                <a:gd name="connsiteX7" fmla="*/ 220490 w 220490"/>
                <a:gd name="connsiteY7" fmla="*/ 207679 h 207679"/>
                <a:gd name="connsiteX8" fmla="*/ 156434 w 220490"/>
                <a:gd name="connsiteY8" fmla="*/ 207679 h 207679"/>
                <a:gd name="connsiteX9" fmla="*/ 156434 w 220490"/>
                <a:gd name="connsiteY9" fmla="*/ 207679 h 207679"/>
                <a:gd name="connsiteX10" fmla="*/ 133624 w 220490"/>
                <a:gd name="connsiteY10" fmla="*/ 123085 h 207679"/>
                <a:gd name="connsiteX11" fmla="*/ 124278 w 220490"/>
                <a:gd name="connsiteY11" fmla="*/ 89139 h 207679"/>
                <a:gd name="connsiteX12" fmla="*/ 116353 w 220490"/>
                <a:gd name="connsiteY12" fmla="*/ 59852 h 207679"/>
                <a:gd name="connsiteX13" fmla="*/ 110188 w 220490"/>
                <a:gd name="connsiteY13" fmla="*/ 34116 h 207679"/>
                <a:gd name="connsiteX14" fmla="*/ 104933 w 220490"/>
                <a:gd name="connsiteY14" fmla="*/ 57892 h 207679"/>
                <a:gd name="connsiteX15" fmla="*/ 87520 w 220490"/>
                <a:gd name="connsiteY15" fmla="*/ 123113 h 207679"/>
                <a:gd name="connsiteX16" fmla="*/ 133652 w 220490"/>
                <a:gd name="connsiteY16" fmla="*/ 123113 h 207679"/>
                <a:gd name="connsiteX17" fmla="*/ 133652 w 220490"/>
                <a:gd name="connsiteY17" fmla="*/ 123113 h 20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0490" h="207679">
                  <a:moveTo>
                    <a:pt x="156462" y="207679"/>
                  </a:moveTo>
                  <a:lnTo>
                    <a:pt x="145782" y="168905"/>
                  </a:lnTo>
                  <a:lnTo>
                    <a:pt x="75334" y="168905"/>
                  </a:lnTo>
                  <a:lnTo>
                    <a:pt x="64369" y="207679"/>
                  </a:lnTo>
                  <a:lnTo>
                    <a:pt x="0" y="207679"/>
                  </a:lnTo>
                  <a:lnTo>
                    <a:pt x="70732" y="0"/>
                  </a:lnTo>
                  <a:lnTo>
                    <a:pt x="148878" y="0"/>
                  </a:lnTo>
                  <a:lnTo>
                    <a:pt x="220490" y="207679"/>
                  </a:lnTo>
                  <a:lnTo>
                    <a:pt x="156434" y="207679"/>
                  </a:lnTo>
                  <a:lnTo>
                    <a:pt x="156434" y="207679"/>
                  </a:lnTo>
                  <a:close/>
                  <a:moveTo>
                    <a:pt x="133624" y="123085"/>
                  </a:moveTo>
                  <a:lnTo>
                    <a:pt x="124278" y="89139"/>
                  </a:lnTo>
                  <a:cubicBezTo>
                    <a:pt x="122091" y="81583"/>
                    <a:pt x="119449" y="71840"/>
                    <a:pt x="116353" y="59852"/>
                  </a:cubicBezTo>
                  <a:cubicBezTo>
                    <a:pt x="113228" y="47865"/>
                    <a:pt x="111183" y="39286"/>
                    <a:pt x="110188" y="34116"/>
                  </a:cubicBezTo>
                  <a:cubicBezTo>
                    <a:pt x="109308" y="38917"/>
                    <a:pt x="107547" y="46842"/>
                    <a:pt x="104933" y="57892"/>
                  </a:cubicBezTo>
                  <a:cubicBezTo>
                    <a:pt x="102320" y="68914"/>
                    <a:pt x="96497" y="90673"/>
                    <a:pt x="87520" y="123113"/>
                  </a:cubicBezTo>
                  <a:lnTo>
                    <a:pt x="133652" y="123113"/>
                  </a:lnTo>
                  <a:lnTo>
                    <a:pt x="133652" y="12311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F2178E-2E3A-A21D-5EDE-90E3B33FA360}"/>
                </a:ext>
              </a:extLst>
            </p:cNvPr>
            <p:cNvSpPr/>
            <p:nvPr/>
          </p:nvSpPr>
          <p:spPr>
            <a:xfrm>
              <a:off x="17343101" y="1086968"/>
              <a:ext cx="206429" cy="206827"/>
            </a:xfrm>
            <a:custGeom>
              <a:avLst/>
              <a:gdLst>
                <a:gd name="connsiteX0" fmla="*/ 206429 w 206429"/>
                <a:gd name="connsiteY0" fmla="*/ 206827 h 206827"/>
                <a:gd name="connsiteX1" fmla="*/ 129618 w 206429"/>
                <a:gd name="connsiteY1" fmla="*/ 206827 h 206827"/>
                <a:gd name="connsiteX2" fmla="*/ 50421 w 206429"/>
                <a:gd name="connsiteY2" fmla="*/ 61102 h 206827"/>
                <a:gd name="connsiteX3" fmla="*/ 49086 w 206429"/>
                <a:gd name="connsiteY3" fmla="*/ 61102 h 206827"/>
                <a:gd name="connsiteX4" fmla="*/ 51899 w 206429"/>
                <a:gd name="connsiteY4" fmla="*/ 113597 h 206827"/>
                <a:gd name="connsiteX5" fmla="*/ 51899 w 206429"/>
                <a:gd name="connsiteY5" fmla="*/ 206827 h 206827"/>
                <a:gd name="connsiteX6" fmla="*/ 0 w 206429"/>
                <a:gd name="connsiteY6" fmla="*/ 206827 h 206827"/>
                <a:gd name="connsiteX7" fmla="*/ 0 w 206429"/>
                <a:gd name="connsiteY7" fmla="*/ 0 h 206827"/>
                <a:gd name="connsiteX8" fmla="*/ 76527 w 206429"/>
                <a:gd name="connsiteY8" fmla="*/ 0 h 206827"/>
                <a:gd name="connsiteX9" fmla="*/ 155411 w 206429"/>
                <a:gd name="connsiteY9" fmla="*/ 143736 h 206827"/>
                <a:gd name="connsiteX10" fmla="*/ 156292 w 206429"/>
                <a:gd name="connsiteY10" fmla="*/ 143736 h 206827"/>
                <a:gd name="connsiteX11" fmla="*/ 154218 w 206429"/>
                <a:gd name="connsiteY11" fmla="*/ 93514 h 206827"/>
                <a:gd name="connsiteX12" fmla="*/ 154218 w 206429"/>
                <a:gd name="connsiteY12" fmla="*/ 0 h 206827"/>
                <a:gd name="connsiteX13" fmla="*/ 206429 w 206429"/>
                <a:gd name="connsiteY13" fmla="*/ 0 h 206827"/>
                <a:gd name="connsiteX14" fmla="*/ 206429 w 206429"/>
                <a:gd name="connsiteY14" fmla="*/ 206827 h 206827"/>
                <a:gd name="connsiteX15" fmla="*/ 206429 w 206429"/>
                <a:gd name="connsiteY15" fmla="*/ 206827 h 20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6429" h="206827">
                  <a:moveTo>
                    <a:pt x="206429" y="206827"/>
                  </a:moveTo>
                  <a:lnTo>
                    <a:pt x="129618" y="206827"/>
                  </a:lnTo>
                  <a:lnTo>
                    <a:pt x="50421" y="61102"/>
                  </a:lnTo>
                  <a:lnTo>
                    <a:pt x="49086" y="61102"/>
                  </a:lnTo>
                  <a:cubicBezTo>
                    <a:pt x="50961" y="84026"/>
                    <a:pt x="51899" y="101525"/>
                    <a:pt x="51899" y="113597"/>
                  </a:cubicBezTo>
                  <a:lnTo>
                    <a:pt x="51899" y="206827"/>
                  </a:lnTo>
                  <a:lnTo>
                    <a:pt x="0" y="206827"/>
                  </a:lnTo>
                  <a:lnTo>
                    <a:pt x="0" y="0"/>
                  </a:lnTo>
                  <a:lnTo>
                    <a:pt x="76527" y="0"/>
                  </a:lnTo>
                  <a:lnTo>
                    <a:pt x="155411" y="143736"/>
                  </a:lnTo>
                  <a:lnTo>
                    <a:pt x="156292" y="143736"/>
                  </a:lnTo>
                  <a:cubicBezTo>
                    <a:pt x="154900" y="122886"/>
                    <a:pt x="154218" y="106155"/>
                    <a:pt x="154218" y="93514"/>
                  </a:cubicBezTo>
                  <a:lnTo>
                    <a:pt x="154218" y="0"/>
                  </a:lnTo>
                  <a:lnTo>
                    <a:pt x="206429" y="0"/>
                  </a:lnTo>
                  <a:lnTo>
                    <a:pt x="206429" y="206827"/>
                  </a:lnTo>
                  <a:lnTo>
                    <a:pt x="206429" y="2068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502EF9-D293-277B-0E58-A8EB30D7A6CB}"/>
                </a:ext>
              </a:extLst>
            </p:cNvPr>
            <p:cNvSpPr/>
            <p:nvPr/>
          </p:nvSpPr>
          <p:spPr>
            <a:xfrm>
              <a:off x="16173667" y="1383503"/>
              <a:ext cx="1426000" cy="326048"/>
            </a:xfrm>
            <a:custGeom>
              <a:avLst/>
              <a:gdLst>
                <a:gd name="connsiteX0" fmla="*/ 0 w 1426000"/>
                <a:gd name="connsiteY0" fmla="*/ 0 h 326048"/>
                <a:gd name="connsiteX1" fmla="*/ 1426001 w 1426000"/>
                <a:gd name="connsiteY1" fmla="*/ 0 h 326048"/>
                <a:gd name="connsiteX2" fmla="*/ 1426001 w 1426000"/>
                <a:gd name="connsiteY2" fmla="*/ 326049 h 326048"/>
                <a:gd name="connsiteX3" fmla="*/ 0 w 1426000"/>
                <a:gd name="connsiteY3" fmla="*/ 326049 h 3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6000" h="326048">
                  <a:moveTo>
                    <a:pt x="0" y="0"/>
                  </a:moveTo>
                  <a:lnTo>
                    <a:pt x="1426001" y="0"/>
                  </a:lnTo>
                  <a:lnTo>
                    <a:pt x="1426001" y="326049"/>
                  </a:lnTo>
                  <a:lnTo>
                    <a:pt x="0" y="326049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FFCCA6D-E683-8A93-9E43-31D0C14905A6}"/>
                </a:ext>
              </a:extLst>
            </p:cNvPr>
            <p:cNvSpPr/>
            <p:nvPr/>
          </p:nvSpPr>
          <p:spPr>
            <a:xfrm>
              <a:off x="16228634" y="1439321"/>
              <a:ext cx="175466" cy="214496"/>
            </a:xfrm>
            <a:custGeom>
              <a:avLst/>
              <a:gdLst>
                <a:gd name="connsiteX0" fmla="*/ 106467 w 175466"/>
                <a:gd name="connsiteY0" fmla="*/ 46246 h 214496"/>
                <a:gd name="connsiteX1" fmla="*/ 73260 w 175466"/>
                <a:gd name="connsiteY1" fmla="*/ 62721 h 214496"/>
                <a:gd name="connsiteX2" fmla="*/ 61329 w 175466"/>
                <a:gd name="connsiteY2" fmla="*/ 108172 h 214496"/>
                <a:gd name="connsiteX3" fmla="*/ 109791 w 175466"/>
                <a:gd name="connsiteY3" fmla="*/ 168393 h 214496"/>
                <a:gd name="connsiteX4" fmla="*/ 138169 w 175466"/>
                <a:gd name="connsiteY4" fmla="*/ 164530 h 214496"/>
                <a:gd name="connsiteX5" fmla="*/ 165808 w 175466"/>
                <a:gd name="connsiteY5" fmla="*/ 155269 h 214496"/>
                <a:gd name="connsiteX6" fmla="*/ 165808 w 175466"/>
                <a:gd name="connsiteY6" fmla="*/ 202935 h 214496"/>
                <a:gd name="connsiteX7" fmla="*/ 103286 w 175466"/>
                <a:gd name="connsiteY7" fmla="*/ 214497 h 214496"/>
                <a:gd name="connsiteX8" fmla="*/ 26645 w 175466"/>
                <a:gd name="connsiteY8" fmla="*/ 187085 h 214496"/>
                <a:gd name="connsiteX9" fmla="*/ 0 w 175466"/>
                <a:gd name="connsiteY9" fmla="*/ 107888 h 214496"/>
                <a:gd name="connsiteX10" fmla="*/ 12896 w 175466"/>
                <a:gd name="connsiteY10" fmla="*/ 50961 h 214496"/>
                <a:gd name="connsiteX11" fmla="*/ 50052 w 175466"/>
                <a:gd name="connsiteY11" fmla="*/ 13209 h 214496"/>
                <a:gd name="connsiteX12" fmla="*/ 107064 w 175466"/>
                <a:gd name="connsiteY12" fmla="*/ 0 h 214496"/>
                <a:gd name="connsiteX13" fmla="*/ 175466 w 175466"/>
                <a:gd name="connsiteY13" fmla="*/ 14686 h 214496"/>
                <a:gd name="connsiteX14" fmla="*/ 157201 w 175466"/>
                <a:gd name="connsiteY14" fmla="*/ 59057 h 214496"/>
                <a:gd name="connsiteX15" fmla="*/ 132743 w 175466"/>
                <a:gd name="connsiteY15" fmla="*/ 49939 h 214496"/>
                <a:gd name="connsiteX16" fmla="*/ 106467 w 175466"/>
                <a:gd name="connsiteY16" fmla="*/ 46217 h 214496"/>
                <a:gd name="connsiteX17" fmla="*/ 106467 w 175466"/>
                <a:gd name="connsiteY17" fmla="*/ 46217 h 21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5466" h="214496">
                  <a:moveTo>
                    <a:pt x="106467" y="46246"/>
                  </a:moveTo>
                  <a:cubicBezTo>
                    <a:pt x="92264" y="46246"/>
                    <a:pt x="81185" y="51728"/>
                    <a:pt x="73260" y="62721"/>
                  </a:cubicBezTo>
                  <a:cubicBezTo>
                    <a:pt x="65306" y="73715"/>
                    <a:pt x="61329" y="88855"/>
                    <a:pt x="61329" y="108172"/>
                  </a:cubicBezTo>
                  <a:cubicBezTo>
                    <a:pt x="61329" y="148310"/>
                    <a:pt x="77493" y="168393"/>
                    <a:pt x="109791" y="168393"/>
                  </a:cubicBezTo>
                  <a:cubicBezTo>
                    <a:pt x="119562" y="168393"/>
                    <a:pt x="129022" y="167115"/>
                    <a:pt x="138169" y="164530"/>
                  </a:cubicBezTo>
                  <a:cubicBezTo>
                    <a:pt x="147316" y="161973"/>
                    <a:pt x="156548" y="158877"/>
                    <a:pt x="165808" y="155269"/>
                  </a:cubicBezTo>
                  <a:lnTo>
                    <a:pt x="165808" y="202935"/>
                  </a:lnTo>
                  <a:cubicBezTo>
                    <a:pt x="147401" y="210634"/>
                    <a:pt x="126550" y="214497"/>
                    <a:pt x="103286" y="214497"/>
                  </a:cubicBezTo>
                  <a:cubicBezTo>
                    <a:pt x="69965" y="214497"/>
                    <a:pt x="44428" y="205350"/>
                    <a:pt x="26645" y="187085"/>
                  </a:cubicBezTo>
                  <a:cubicBezTo>
                    <a:pt x="8891" y="168819"/>
                    <a:pt x="0" y="142430"/>
                    <a:pt x="0" y="107888"/>
                  </a:cubicBezTo>
                  <a:cubicBezTo>
                    <a:pt x="0" y="86299"/>
                    <a:pt x="4289" y="67323"/>
                    <a:pt x="12896" y="50961"/>
                  </a:cubicBezTo>
                  <a:cubicBezTo>
                    <a:pt x="21504" y="34599"/>
                    <a:pt x="33889" y="22015"/>
                    <a:pt x="50052" y="13209"/>
                  </a:cubicBezTo>
                  <a:cubicBezTo>
                    <a:pt x="66215" y="4403"/>
                    <a:pt x="85219" y="0"/>
                    <a:pt x="107064" y="0"/>
                  </a:cubicBezTo>
                  <a:cubicBezTo>
                    <a:pt x="130925" y="0"/>
                    <a:pt x="153735" y="4914"/>
                    <a:pt x="175466" y="14686"/>
                  </a:cubicBezTo>
                  <a:lnTo>
                    <a:pt x="157201" y="59057"/>
                  </a:lnTo>
                  <a:cubicBezTo>
                    <a:pt x="149048" y="55449"/>
                    <a:pt x="140896" y="52410"/>
                    <a:pt x="132743" y="49939"/>
                  </a:cubicBezTo>
                  <a:cubicBezTo>
                    <a:pt x="124590" y="47467"/>
                    <a:pt x="115841" y="46217"/>
                    <a:pt x="106467" y="46217"/>
                  </a:cubicBezTo>
                  <a:lnTo>
                    <a:pt x="106467" y="4621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8C02C8-3B53-4712-7F86-131BD88E195F}"/>
                </a:ext>
              </a:extLst>
            </p:cNvPr>
            <p:cNvSpPr/>
            <p:nvPr/>
          </p:nvSpPr>
          <p:spPr>
            <a:xfrm>
              <a:off x="16437477" y="1442333"/>
              <a:ext cx="144673" cy="208645"/>
            </a:xfrm>
            <a:custGeom>
              <a:avLst/>
              <a:gdLst>
                <a:gd name="connsiteX0" fmla="*/ 0 w 144673"/>
                <a:gd name="connsiteY0" fmla="*/ 208645 h 208645"/>
                <a:gd name="connsiteX1" fmla="*/ 0 w 144673"/>
                <a:gd name="connsiteY1" fmla="*/ 0 h 208645"/>
                <a:gd name="connsiteX2" fmla="*/ 59653 w 144673"/>
                <a:gd name="connsiteY2" fmla="*/ 0 h 208645"/>
                <a:gd name="connsiteX3" fmla="*/ 59653 w 144673"/>
                <a:gd name="connsiteY3" fmla="*/ 163110 h 208645"/>
                <a:gd name="connsiteX4" fmla="*/ 144674 w 144673"/>
                <a:gd name="connsiteY4" fmla="*/ 163110 h 208645"/>
                <a:gd name="connsiteX5" fmla="*/ 144674 w 144673"/>
                <a:gd name="connsiteY5" fmla="*/ 208645 h 208645"/>
                <a:gd name="connsiteX6" fmla="*/ 0 w 144673"/>
                <a:gd name="connsiteY6" fmla="*/ 208645 h 20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673" h="208645">
                  <a:moveTo>
                    <a:pt x="0" y="208645"/>
                  </a:moveTo>
                  <a:lnTo>
                    <a:pt x="0" y="0"/>
                  </a:lnTo>
                  <a:lnTo>
                    <a:pt x="59653" y="0"/>
                  </a:lnTo>
                  <a:lnTo>
                    <a:pt x="59653" y="163110"/>
                  </a:lnTo>
                  <a:lnTo>
                    <a:pt x="144674" y="163110"/>
                  </a:lnTo>
                  <a:lnTo>
                    <a:pt x="144674" y="208645"/>
                  </a:lnTo>
                  <a:lnTo>
                    <a:pt x="0" y="20864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6E640AD-7C2D-D763-28EB-778E4DE156AF}"/>
                </a:ext>
              </a:extLst>
            </p:cNvPr>
            <p:cNvSpPr/>
            <p:nvPr/>
          </p:nvSpPr>
          <p:spPr>
            <a:xfrm>
              <a:off x="16617489" y="1442333"/>
              <a:ext cx="59937" cy="208645"/>
            </a:xfrm>
            <a:custGeom>
              <a:avLst/>
              <a:gdLst>
                <a:gd name="connsiteX0" fmla="*/ 0 w 59937"/>
                <a:gd name="connsiteY0" fmla="*/ 208645 h 208645"/>
                <a:gd name="connsiteX1" fmla="*/ 0 w 59937"/>
                <a:gd name="connsiteY1" fmla="*/ 0 h 208645"/>
                <a:gd name="connsiteX2" fmla="*/ 59938 w 59937"/>
                <a:gd name="connsiteY2" fmla="*/ 0 h 208645"/>
                <a:gd name="connsiteX3" fmla="*/ 59938 w 59937"/>
                <a:gd name="connsiteY3" fmla="*/ 208645 h 208645"/>
                <a:gd name="connsiteX4" fmla="*/ 0 w 59937"/>
                <a:gd name="connsiteY4" fmla="*/ 208645 h 20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37" h="208645">
                  <a:moveTo>
                    <a:pt x="0" y="208645"/>
                  </a:moveTo>
                  <a:lnTo>
                    <a:pt x="0" y="0"/>
                  </a:lnTo>
                  <a:lnTo>
                    <a:pt x="59938" y="0"/>
                  </a:lnTo>
                  <a:lnTo>
                    <a:pt x="59938" y="208645"/>
                  </a:lnTo>
                  <a:lnTo>
                    <a:pt x="0" y="20864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795CD3-4295-FEC8-AFED-518525FCF33A}"/>
                </a:ext>
              </a:extLst>
            </p:cNvPr>
            <p:cNvSpPr/>
            <p:nvPr/>
          </p:nvSpPr>
          <p:spPr>
            <a:xfrm>
              <a:off x="16725177" y="1442333"/>
              <a:ext cx="251396" cy="208645"/>
            </a:xfrm>
            <a:custGeom>
              <a:avLst/>
              <a:gdLst>
                <a:gd name="connsiteX0" fmla="*/ 96156 w 251396"/>
                <a:gd name="connsiteY0" fmla="*/ 208645 h 208645"/>
                <a:gd name="connsiteX1" fmla="*/ 51018 w 251396"/>
                <a:gd name="connsiteY1" fmla="*/ 58375 h 208645"/>
                <a:gd name="connsiteX2" fmla="*/ 49654 w 251396"/>
                <a:gd name="connsiteY2" fmla="*/ 58375 h 208645"/>
                <a:gd name="connsiteX3" fmla="*/ 52836 w 251396"/>
                <a:gd name="connsiteY3" fmla="*/ 118029 h 208645"/>
                <a:gd name="connsiteX4" fmla="*/ 52836 w 251396"/>
                <a:gd name="connsiteY4" fmla="*/ 208645 h 208645"/>
                <a:gd name="connsiteX5" fmla="*/ 0 w 251396"/>
                <a:gd name="connsiteY5" fmla="*/ 208645 h 208645"/>
                <a:gd name="connsiteX6" fmla="*/ 0 w 251396"/>
                <a:gd name="connsiteY6" fmla="*/ 0 h 208645"/>
                <a:gd name="connsiteX7" fmla="*/ 79424 w 251396"/>
                <a:gd name="connsiteY7" fmla="*/ 0 h 208645"/>
                <a:gd name="connsiteX8" fmla="*/ 125471 w 251396"/>
                <a:gd name="connsiteY8" fmla="*/ 148140 h 208645"/>
                <a:gd name="connsiteX9" fmla="*/ 126693 w 251396"/>
                <a:gd name="connsiteY9" fmla="*/ 148140 h 208645"/>
                <a:gd name="connsiteX10" fmla="*/ 171830 w 251396"/>
                <a:gd name="connsiteY10" fmla="*/ 0 h 208645"/>
                <a:gd name="connsiteX11" fmla="*/ 251397 w 251396"/>
                <a:gd name="connsiteY11" fmla="*/ 0 h 208645"/>
                <a:gd name="connsiteX12" fmla="*/ 251397 w 251396"/>
                <a:gd name="connsiteY12" fmla="*/ 208645 h 208645"/>
                <a:gd name="connsiteX13" fmla="*/ 196572 w 251396"/>
                <a:gd name="connsiteY13" fmla="*/ 208645 h 208645"/>
                <a:gd name="connsiteX14" fmla="*/ 196572 w 251396"/>
                <a:gd name="connsiteY14" fmla="*/ 117176 h 208645"/>
                <a:gd name="connsiteX15" fmla="*/ 196799 w 251396"/>
                <a:gd name="connsiteY15" fmla="*/ 101326 h 208645"/>
                <a:gd name="connsiteX16" fmla="*/ 198845 w 251396"/>
                <a:gd name="connsiteY16" fmla="*/ 58659 h 208645"/>
                <a:gd name="connsiteX17" fmla="*/ 197481 w 251396"/>
                <a:gd name="connsiteY17" fmla="*/ 58659 h 208645"/>
                <a:gd name="connsiteX18" fmla="*/ 152940 w 251396"/>
                <a:gd name="connsiteY18" fmla="*/ 208645 h 208645"/>
                <a:gd name="connsiteX19" fmla="*/ 96156 w 251396"/>
                <a:gd name="connsiteY19" fmla="*/ 208645 h 208645"/>
                <a:gd name="connsiteX20" fmla="*/ 96156 w 251396"/>
                <a:gd name="connsiteY20" fmla="*/ 208645 h 20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1396" h="208645">
                  <a:moveTo>
                    <a:pt x="96156" y="208645"/>
                  </a:moveTo>
                  <a:lnTo>
                    <a:pt x="51018" y="58375"/>
                  </a:lnTo>
                  <a:lnTo>
                    <a:pt x="49654" y="58375"/>
                  </a:lnTo>
                  <a:cubicBezTo>
                    <a:pt x="51756" y="83969"/>
                    <a:pt x="52836" y="103854"/>
                    <a:pt x="52836" y="118029"/>
                  </a:cubicBezTo>
                  <a:lnTo>
                    <a:pt x="52836" y="208645"/>
                  </a:lnTo>
                  <a:lnTo>
                    <a:pt x="0" y="208645"/>
                  </a:lnTo>
                  <a:lnTo>
                    <a:pt x="0" y="0"/>
                  </a:lnTo>
                  <a:lnTo>
                    <a:pt x="79424" y="0"/>
                  </a:lnTo>
                  <a:lnTo>
                    <a:pt x="125471" y="148140"/>
                  </a:lnTo>
                  <a:lnTo>
                    <a:pt x="126693" y="148140"/>
                  </a:lnTo>
                  <a:lnTo>
                    <a:pt x="171830" y="0"/>
                  </a:lnTo>
                  <a:lnTo>
                    <a:pt x="251397" y="0"/>
                  </a:lnTo>
                  <a:lnTo>
                    <a:pt x="251397" y="208645"/>
                  </a:lnTo>
                  <a:lnTo>
                    <a:pt x="196572" y="208645"/>
                  </a:lnTo>
                  <a:lnTo>
                    <a:pt x="196572" y="117176"/>
                  </a:lnTo>
                  <a:cubicBezTo>
                    <a:pt x="196572" y="112433"/>
                    <a:pt x="196657" y="107149"/>
                    <a:pt x="196799" y="101326"/>
                  </a:cubicBezTo>
                  <a:cubicBezTo>
                    <a:pt x="196941" y="95531"/>
                    <a:pt x="197623" y="81299"/>
                    <a:pt x="198845" y="58659"/>
                  </a:cubicBezTo>
                  <a:lnTo>
                    <a:pt x="197481" y="58659"/>
                  </a:lnTo>
                  <a:lnTo>
                    <a:pt x="152940" y="208645"/>
                  </a:lnTo>
                  <a:lnTo>
                    <a:pt x="96156" y="208645"/>
                  </a:lnTo>
                  <a:lnTo>
                    <a:pt x="96156" y="20864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4CE4056-7833-99D0-07B2-2D964384D7EB}"/>
                </a:ext>
              </a:extLst>
            </p:cNvPr>
            <p:cNvSpPr/>
            <p:nvPr/>
          </p:nvSpPr>
          <p:spPr>
            <a:xfrm>
              <a:off x="17000265" y="1441480"/>
              <a:ext cx="224524" cy="209497"/>
            </a:xfrm>
            <a:custGeom>
              <a:avLst/>
              <a:gdLst>
                <a:gd name="connsiteX0" fmla="*/ 159303 w 224524"/>
                <a:gd name="connsiteY0" fmla="*/ 209497 h 209497"/>
                <a:gd name="connsiteX1" fmla="*/ 148423 w 224524"/>
                <a:gd name="connsiteY1" fmla="*/ 170382 h 209497"/>
                <a:gd name="connsiteX2" fmla="*/ 76697 w 224524"/>
                <a:gd name="connsiteY2" fmla="*/ 170382 h 209497"/>
                <a:gd name="connsiteX3" fmla="*/ 65534 w 224524"/>
                <a:gd name="connsiteY3" fmla="*/ 209497 h 209497"/>
                <a:gd name="connsiteX4" fmla="*/ 0 w 224524"/>
                <a:gd name="connsiteY4" fmla="*/ 209497 h 209497"/>
                <a:gd name="connsiteX5" fmla="*/ 72039 w 224524"/>
                <a:gd name="connsiteY5" fmla="*/ 0 h 209497"/>
                <a:gd name="connsiteX6" fmla="*/ 151605 w 224524"/>
                <a:gd name="connsiteY6" fmla="*/ 0 h 209497"/>
                <a:gd name="connsiteX7" fmla="*/ 224524 w 224524"/>
                <a:gd name="connsiteY7" fmla="*/ 209497 h 209497"/>
                <a:gd name="connsiteX8" fmla="*/ 159303 w 224524"/>
                <a:gd name="connsiteY8" fmla="*/ 209497 h 209497"/>
                <a:gd name="connsiteX9" fmla="*/ 136038 w 224524"/>
                <a:gd name="connsiteY9" fmla="*/ 124164 h 209497"/>
                <a:gd name="connsiteX10" fmla="*/ 126522 w 224524"/>
                <a:gd name="connsiteY10" fmla="*/ 89906 h 209497"/>
                <a:gd name="connsiteX11" fmla="*/ 118455 w 224524"/>
                <a:gd name="connsiteY11" fmla="*/ 60364 h 209497"/>
                <a:gd name="connsiteX12" fmla="*/ 112177 w 224524"/>
                <a:gd name="connsiteY12" fmla="*/ 34400 h 209497"/>
                <a:gd name="connsiteX13" fmla="*/ 106808 w 224524"/>
                <a:gd name="connsiteY13" fmla="*/ 58375 h 209497"/>
                <a:gd name="connsiteX14" fmla="*/ 89054 w 224524"/>
                <a:gd name="connsiteY14" fmla="*/ 124164 h 209497"/>
                <a:gd name="connsiteX15" fmla="*/ 136038 w 224524"/>
                <a:gd name="connsiteY15" fmla="*/ 124164 h 209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4524" h="209497">
                  <a:moveTo>
                    <a:pt x="159303" y="209497"/>
                  </a:moveTo>
                  <a:lnTo>
                    <a:pt x="148423" y="170382"/>
                  </a:lnTo>
                  <a:lnTo>
                    <a:pt x="76697" y="170382"/>
                  </a:lnTo>
                  <a:lnTo>
                    <a:pt x="65534" y="209497"/>
                  </a:lnTo>
                  <a:lnTo>
                    <a:pt x="0" y="209497"/>
                  </a:lnTo>
                  <a:lnTo>
                    <a:pt x="72039" y="0"/>
                  </a:lnTo>
                  <a:lnTo>
                    <a:pt x="151605" y="0"/>
                  </a:lnTo>
                  <a:lnTo>
                    <a:pt x="224524" y="209497"/>
                  </a:lnTo>
                  <a:lnTo>
                    <a:pt x="159303" y="209497"/>
                  </a:lnTo>
                  <a:close/>
                  <a:moveTo>
                    <a:pt x="136038" y="124164"/>
                  </a:moveTo>
                  <a:lnTo>
                    <a:pt x="126522" y="89906"/>
                  </a:lnTo>
                  <a:cubicBezTo>
                    <a:pt x="124306" y="82293"/>
                    <a:pt x="121608" y="72436"/>
                    <a:pt x="118455" y="60364"/>
                  </a:cubicBezTo>
                  <a:cubicBezTo>
                    <a:pt x="115273" y="48291"/>
                    <a:pt x="113199" y="39627"/>
                    <a:pt x="112177" y="34400"/>
                  </a:cubicBezTo>
                  <a:cubicBezTo>
                    <a:pt x="111268" y="39258"/>
                    <a:pt x="109478" y="47240"/>
                    <a:pt x="106808" y="58375"/>
                  </a:cubicBezTo>
                  <a:cubicBezTo>
                    <a:pt x="104138" y="69510"/>
                    <a:pt x="98229" y="91440"/>
                    <a:pt x="89054" y="124164"/>
                  </a:cubicBezTo>
                  <a:lnTo>
                    <a:pt x="136038" y="12416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4E09A16-BB18-531F-33BE-56B9A69379C1}"/>
                </a:ext>
              </a:extLst>
            </p:cNvPr>
            <p:cNvSpPr/>
            <p:nvPr/>
          </p:nvSpPr>
          <p:spPr>
            <a:xfrm>
              <a:off x="17211125" y="1442333"/>
              <a:ext cx="167313" cy="208645"/>
            </a:xfrm>
            <a:custGeom>
              <a:avLst/>
              <a:gdLst>
                <a:gd name="connsiteX0" fmla="*/ 113569 w 167313"/>
                <a:gd name="connsiteY0" fmla="*/ 208645 h 208645"/>
                <a:gd name="connsiteX1" fmla="*/ 53915 w 167313"/>
                <a:gd name="connsiteY1" fmla="*/ 208645 h 208645"/>
                <a:gd name="connsiteX2" fmla="*/ 53915 w 167313"/>
                <a:gd name="connsiteY2" fmla="*/ 46104 h 208645"/>
                <a:gd name="connsiteX3" fmla="*/ 0 w 167313"/>
                <a:gd name="connsiteY3" fmla="*/ 46104 h 208645"/>
                <a:gd name="connsiteX4" fmla="*/ 0 w 167313"/>
                <a:gd name="connsiteY4" fmla="*/ 0 h 208645"/>
                <a:gd name="connsiteX5" fmla="*/ 167314 w 167313"/>
                <a:gd name="connsiteY5" fmla="*/ 0 h 208645"/>
                <a:gd name="connsiteX6" fmla="*/ 167314 w 167313"/>
                <a:gd name="connsiteY6" fmla="*/ 46104 h 208645"/>
                <a:gd name="connsiteX7" fmla="*/ 113569 w 167313"/>
                <a:gd name="connsiteY7" fmla="*/ 46104 h 208645"/>
                <a:gd name="connsiteX8" fmla="*/ 113569 w 167313"/>
                <a:gd name="connsiteY8" fmla="*/ 208645 h 208645"/>
                <a:gd name="connsiteX9" fmla="*/ 113569 w 167313"/>
                <a:gd name="connsiteY9" fmla="*/ 208645 h 20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313" h="208645">
                  <a:moveTo>
                    <a:pt x="113569" y="208645"/>
                  </a:moveTo>
                  <a:lnTo>
                    <a:pt x="53915" y="208645"/>
                  </a:lnTo>
                  <a:lnTo>
                    <a:pt x="53915" y="46104"/>
                  </a:lnTo>
                  <a:lnTo>
                    <a:pt x="0" y="46104"/>
                  </a:lnTo>
                  <a:lnTo>
                    <a:pt x="0" y="0"/>
                  </a:lnTo>
                  <a:lnTo>
                    <a:pt x="167314" y="0"/>
                  </a:lnTo>
                  <a:lnTo>
                    <a:pt x="167314" y="46104"/>
                  </a:lnTo>
                  <a:lnTo>
                    <a:pt x="113569" y="46104"/>
                  </a:lnTo>
                  <a:lnTo>
                    <a:pt x="113569" y="208645"/>
                  </a:lnTo>
                  <a:lnTo>
                    <a:pt x="113569" y="20864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A607FE7-0FE7-48C6-F8C5-B43C810C7AD3}"/>
                </a:ext>
              </a:extLst>
            </p:cNvPr>
            <p:cNvSpPr/>
            <p:nvPr/>
          </p:nvSpPr>
          <p:spPr>
            <a:xfrm>
              <a:off x="17410027" y="1442333"/>
              <a:ext cx="131067" cy="208673"/>
            </a:xfrm>
            <a:custGeom>
              <a:avLst/>
              <a:gdLst>
                <a:gd name="connsiteX0" fmla="*/ 131067 w 131067"/>
                <a:gd name="connsiteY0" fmla="*/ 208645 h 208673"/>
                <a:gd name="connsiteX1" fmla="*/ 0 w 131067"/>
                <a:gd name="connsiteY1" fmla="*/ 208645 h 208673"/>
                <a:gd name="connsiteX2" fmla="*/ 0 w 131067"/>
                <a:gd name="connsiteY2" fmla="*/ 0 h 208673"/>
                <a:gd name="connsiteX3" fmla="*/ 131067 w 131067"/>
                <a:gd name="connsiteY3" fmla="*/ 0 h 208673"/>
                <a:gd name="connsiteX4" fmla="*/ 131067 w 131067"/>
                <a:gd name="connsiteY4" fmla="*/ 45251 h 208673"/>
                <a:gd name="connsiteX5" fmla="*/ 59653 w 131067"/>
                <a:gd name="connsiteY5" fmla="*/ 45251 h 208673"/>
                <a:gd name="connsiteX6" fmla="*/ 59653 w 131067"/>
                <a:gd name="connsiteY6" fmla="*/ 78061 h 208673"/>
                <a:gd name="connsiteX7" fmla="*/ 125784 w 131067"/>
                <a:gd name="connsiteY7" fmla="*/ 78061 h 208673"/>
                <a:gd name="connsiteX8" fmla="*/ 125784 w 131067"/>
                <a:gd name="connsiteY8" fmla="*/ 123312 h 208673"/>
                <a:gd name="connsiteX9" fmla="*/ 59653 w 131067"/>
                <a:gd name="connsiteY9" fmla="*/ 123312 h 208673"/>
                <a:gd name="connsiteX10" fmla="*/ 59653 w 131067"/>
                <a:gd name="connsiteY10" fmla="*/ 162712 h 208673"/>
                <a:gd name="connsiteX11" fmla="*/ 131067 w 131067"/>
                <a:gd name="connsiteY11" fmla="*/ 162712 h 208673"/>
                <a:gd name="connsiteX12" fmla="*/ 131067 w 131067"/>
                <a:gd name="connsiteY12" fmla="*/ 208674 h 208673"/>
                <a:gd name="connsiteX13" fmla="*/ 131067 w 131067"/>
                <a:gd name="connsiteY13" fmla="*/ 208674 h 20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067" h="208673">
                  <a:moveTo>
                    <a:pt x="131067" y="208645"/>
                  </a:moveTo>
                  <a:lnTo>
                    <a:pt x="0" y="208645"/>
                  </a:lnTo>
                  <a:lnTo>
                    <a:pt x="0" y="0"/>
                  </a:lnTo>
                  <a:lnTo>
                    <a:pt x="131067" y="0"/>
                  </a:lnTo>
                  <a:lnTo>
                    <a:pt x="131067" y="45251"/>
                  </a:lnTo>
                  <a:lnTo>
                    <a:pt x="59653" y="45251"/>
                  </a:lnTo>
                  <a:lnTo>
                    <a:pt x="59653" y="78061"/>
                  </a:lnTo>
                  <a:lnTo>
                    <a:pt x="125784" y="78061"/>
                  </a:lnTo>
                  <a:lnTo>
                    <a:pt x="125784" y="123312"/>
                  </a:lnTo>
                  <a:lnTo>
                    <a:pt x="59653" y="123312"/>
                  </a:lnTo>
                  <a:lnTo>
                    <a:pt x="59653" y="162712"/>
                  </a:lnTo>
                  <a:lnTo>
                    <a:pt x="131067" y="162712"/>
                  </a:lnTo>
                  <a:lnTo>
                    <a:pt x="131067" y="208674"/>
                  </a:lnTo>
                  <a:lnTo>
                    <a:pt x="131067" y="20867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F50BB9-2AA9-710B-C2F5-2111B27F48F4}"/>
                </a:ext>
              </a:extLst>
            </p:cNvPr>
            <p:cNvSpPr/>
            <p:nvPr/>
          </p:nvSpPr>
          <p:spPr>
            <a:xfrm>
              <a:off x="16722308" y="1739038"/>
              <a:ext cx="877359" cy="331474"/>
            </a:xfrm>
            <a:custGeom>
              <a:avLst/>
              <a:gdLst>
                <a:gd name="connsiteX0" fmla="*/ 0 w 877359"/>
                <a:gd name="connsiteY0" fmla="*/ 0 h 331474"/>
                <a:gd name="connsiteX1" fmla="*/ 877360 w 877359"/>
                <a:gd name="connsiteY1" fmla="*/ 0 h 331474"/>
                <a:gd name="connsiteX2" fmla="*/ 877360 w 877359"/>
                <a:gd name="connsiteY2" fmla="*/ 331474 h 331474"/>
                <a:gd name="connsiteX3" fmla="*/ 0 w 877359"/>
                <a:gd name="connsiteY3" fmla="*/ 331474 h 33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7359" h="331474">
                  <a:moveTo>
                    <a:pt x="0" y="0"/>
                  </a:moveTo>
                  <a:lnTo>
                    <a:pt x="877360" y="0"/>
                  </a:lnTo>
                  <a:lnTo>
                    <a:pt x="877360" y="331474"/>
                  </a:lnTo>
                  <a:lnTo>
                    <a:pt x="0" y="331474"/>
                  </a:lnTo>
                  <a:close/>
                </a:path>
              </a:pathLst>
            </a:custGeom>
            <a:solidFill>
              <a:srgbClr val="104B2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E034716-2797-676C-B579-245A6CD520D3}"/>
                </a:ext>
              </a:extLst>
            </p:cNvPr>
            <p:cNvSpPr/>
            <p:nvPr/>
          </p:nvSpPr>
          <p:spPr>
            <a:xfrm>
              <a:off x="16781223" y="1798634"/>
              <a:ext cx="162143" cy="213161"/>
            </a:xfrm>
            <a:custGeom>
              <a:avLst/>
              <a:gdLst>
                <a:gd name="connsiteX0" fmla="*/ 162144 w 162143"/>
                <a:gd name="connsiteY0" fmla="*/ 67806 h 213161"/>
                <a:gd name="connsiteX1" fmla="*/ 140072 w 162143"/>
                <a:gd name="connsiteY1" fmla="*/ 123000 h 213161"/>
                <a:gd name="connsiteX2" fmla="*/ 77322 w 162143"/>
                <a:gd name="connsiteY2" fmla="*/ 142458 h 213161"/>
                <a:gd name="connsiteX3" fmla="*/ 60364 w 162143"/>
                <a:gd name="connsiteY3" fmla="*/ 142458 h 213161"/>
                <a:gd name="connsiteX4" fmla="*/ 60364 w 162143"/>
                <a:gd name="connsiteY4" fmla="*/ 213162 h 213161"/>
                <a:gd name="connsiteX5" fmla="*/ 0 w 162143"/>
                <a:gd name="connsiteY5" fmla="*/ 213162 h 213161"/>
                <a:gd name="connsiteX6" fmla="*/ 0 w 162143"/>
                <a:gd name="connsiteY6" fmla="*/ 0 h 213161"/>
                <a:gd name="connsiteX7" fmla="*/ 77322 w 162143"/>
                <a:gd name="connsiteY7" fmla="*/ 0 h 213161"/>
                <a:gd name="connsiteX8" fmla="*/ 140896 w 162143"/>
                <a:gd name="connsiteY8" fmla="*/ 17640 h 213161"/>
                <a:gd name="connsiteX9" fmla="*/ 162144 w 162143"/>
                <a:gd name="connsiteY9" fmla="*/ 67806 h 213161"/>
                <a:gd name="connsiteX10" fmla="*/ 60364 w 162143"/>
                <a:gd name="connsiteY10" fmla="*/ 95502 h 213161"/>
                <a:gd name="connsiteX11" fmla="*/ 71357 w 162143"/>
                <a:gd name="connsiteY11" fmla="*/ 95502 h 213161"/>
                <a:gd name="connsiteX12" fmla="*/ 92974 w 162143"/>
                <a:gd name="connsiteY12" fmla="*/ 88202 h 213161"/>
                <a:gd name="connsiteX13" fmla="*/ 100985 w 162143"/>
                <a:gd name="connsiteY13" fmla="*/ 68090 h 213161"/>
                <a:gd name="connsiteX14" fmla="*/ 75930 w 162143"/>
                <a:gd name="connsiteY14" fmla="*/ 46501 h 213161"/>
                <a:gd name="connsiteX15" fmla="*/ 60335 w 162143"/>
                <a:gd name="connsiteY15" fmla="*/ 46501 h 213161"/>
                <a:gd name="connsiteX16" fmla="*/ 60335 w 162143"/>
                <a:gd name="connsiteY16" fmla="*/ 95502 h 213161"/>
                <a:gd name="connsiteX17" fmla="*/ 60364 w 162143"/>
                <a:gd name="connsiteY17" fmla="*/ 95502 h 21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143" h="213161">
                  <a:moveTo>
                    <a:pt x="162144" y="67806"/>
                  </a:moveTo>
                  <a:cubicBezTo>
                    <a:pt x="162144" y="91611"/>
                    <a:pt x="154786" y="110018"/>
                    <a:pt x="140072" y="123000"/>
                  </a:cubicBezTo>
                  <a:cubicBezTo>
                    <a:pt x="125357" y="135981"/>
                    <a:pt x="104450" y="142458"/>
                    <a:pt x="77322" y="142458"/>
                  </a:cubicBezTo>
                  <a:lnTo>
                    <a:pt x="60364" y="142458"/>
                  </a:lnTo>
                  <a:lnTo>
                    <a:pt x="60364" y="213162"/>
                  </a:lnTo>
                  <a:lnTo>
                    <a:pt x="0" y="213162"/>
                  </a:lnTo>
                  <a:lnTo>
                    <a:pt x="0" y="0"/>
                  </a:lnTo>
                  <a:lnTo>
                    <a:pt x="77322" y="0"/>
                  </a:lnTo>
                  <a:cubicBezTo>
                    <a:pt x="105530" y="0"/>
                    <a:pt x="126749" y="5880"/>
                    <a:pt x="140896" y="17640"/>
                  </a:cubicBezTo>
                  <a:cubicBezTo>
                    <a:pt x="155070" y="29401"/>
                    <a:pt x="162144" y="46132"/>
                    <a:pt x="162144" y="67806"/>
                  </a:cubicBezTo>
                  <a:close/>
                  <a:moveTo>
                    <a:pt x="60364" y="95502"/>
                  </a:moveTo>
                  <a:lnTo>
                    <a:pt x="71357" y="95502"/>
                  </a:lnTo>
                  <a:cubicBezTo>
                    <a:pt x="80418" y="95502"/>
                    <a:pt x="87634" y="93059"/>
                    <a:pt x="92974" y="88202"/>
                  </a:cubicBezTo>
                  <a:cubicBezTo>
                    <a:pt x="98314" y="83344"/>
                    <a:pt x="100985" y="76640"/>
                    <a:pt x="100985" y="68090"/>
                  </a:cubicBezTo>
                  <a:cubicBezTo>
                    <a:pt x="100985" y="53716"/>
                    <a:pt x="92633" y="46501"/>
                    <a:pt x="75930" y="46501"/>
                  </a:cubicBezTo>
                  <a:lnTo>
                    <a:pt x="60335" y="46501"/>
                  </a:lnTo>
                  <a:lnTo>
                    <a:pt x="60335" y="95502"/>
                  </a:lnTo>
                  <a:lnTo>
                    <a:pt x="60364" y="9550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5E91844-38D7-8882-23DF-99982E379630}"/>
                </a:ext>
              </a:extLst>
            </p:cNvPr>
            <p:cNvSpPr/>
            <p:nvPr/>
          </p:nvSpPr>
          <p:spPr>
            <a:xfrm>
              <a:off x="16939503" y="1797782"/>
              <a:ext cx="227251" cy="214042"/>
            </a:xfrm>
            <a:custGeom>
              <a:avLst/>
              <a:gdLst>
                <a:gd name="connsiteX0" fmla="*/ 161235 w 227251"/>
                <a:gd name="connsiteY0" fmla="*/ 214042 h 214042"/>
                <a:gd name="connsiteX1" fmla="*/ 150241 w 227251"/>
                <a:gd name="connsiteY1" fmla="*/ 174103 h 214042"/>
                <a:gd name="connsiteX2" fmla="*/ 77635 w 227251"/>
                <a:gd name="connsiteY2" fmla="*/ 174103 h 214042"/>
                <a:gd name="connsiteX3" fmla="*/ 66329 w 227251"/>
                <a:gd name="connsiteY3" fmla="*/ 214042 h 214042"/>
                <a:gd name="connsiteX4" fmla="*/ 0 w 227251"/>
                <a:gd name="connsiteY4" fmla="*/ 214042 h 214042"/>
                <a:gd name="connsiteX5" fmla="*/ 72891 w 227251"/>
                <a:gd name="connsiteY5" fmla="*/ 0 h 214042"/>
                <a:gd name="connsiteX6" fmla="*/ 153423 w 227251"/>
                <a:gd name="connsiteY6" fmla="*/ 0 h 214042"/>
                <a:gd name="connsiteX7" fmla="*/ 227251 w 227251"/>
                <a:gd name="connsiteY7" fmla="*/ 214042 h 214042"/>
                <a:gd name="connsiteX8" fmla="*/ 161235 w 227251"/>
                <a:gd name="connsiteY8" fmla="*/ 214042 h 214042"/>
                <a:gd name="connsiteX9" fmla="*/ 137686 w 227251"/>
                <a:gd name="connsiteY9" fmla="*/ 126863 h 214042"/>
                <a:gd name="connsiteX10" fmla="*/ 128056 w 227251"/>
                <a:gd name="connsiteY10" fmla="*/ 91866 h 214042"/>
                <a:gd name="connsiteX11" fmla="*/ 119875 w 227251"/>
                <a:gd name="connsiteY11" fmla="*/ 61699 h 214042"/>
                <a:gd name="connsiteX12" fmla="*/ 113540 w 227251"/>
                <a:gd name="connsiteY12" fmla="*/ 35167 h 214042"/>
                <a:gd name="connsiteX13" fmla="*/ 108115 w 227251"/>
                <a:gd name="connsiteY13" fmla="*/ 59653 h 214042"/>
                <a:gd name="connsiteX14" fmla="*/ 90162 w 227251"/>
                <a:gd name="connsiteY14" fmla="*/ 126863 h 214042"/>
                <a:gd name="connsiteX15" fmla="*/ 137686 w 227251"/>
                <a:gd name="connsiteY15" fmla="*/ 126863 h 21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7251" h="214042">
                  <a:moveTo>
                    <a:pt x="161235" y="214042"/>
                  </a:moveTo>
                  <a:lnTo>
                    <a:pt x="150241" y="174103"/>
                  </a:lnTo>
                  <a:lnTo>
                    <a:pt x="77635" y="174103"/>
                  </a:lnTo>
                  <a:lnTo>
                    <a:pt x="66329" y="214042"/>
                  </a:lnTo>
                  <a:lnTo>
                    <a:pt x="0" y="214042"/>
                  </a:lnTo>
                  <a:lnTo>
                    <a:pt x="72891" y="0"/>
                  </a:lnTo>
                  <a:lnTo>
                    <a:pt x="153423" y="0"/>
                  </a:lnTo>
                  <a:lnTo>
                    <a:pt x="227251" y="214042"/>
                  </a:lnTo>
                  <a:lnTo>
                    <a:pt x="161235" y="214042"/>
                  </a:lnTo>
                  <a:close/>
                  <a:moveTo>
                    <a:pt x="137686" y="126863"/>
                  </a:moveTo>
                  <a:lnTo>
                    <a:pt x="128056" y="91866"/>
                  </a:lnTo>
                  <a:cubicBezTo>
                    <a:pt x="125812" y="84083"/>
                    <a:pt x="123085" y="74027"/>
                    <a:pt x="119875" y="61699"/>
                  </a:cubicBezTo>
                  <a:cubicBezTo>
                    <a:pt x="116665" y="49342"/>
                    <a:pt x="114563" y="40508"/>
                    <a:pt x="113540" y="35167"/>
                  </a:cubicBezTo>
                  <a:cubicBezTo>
                    <a:pt x="112631" y="40138"/>
                    <a:pt x="110813" y="48291"/>
                    <a:pt x="108115" y="59653"/>
                  </a:cubicBezTo>
                  <a:cubicBezTo>
                    <a:pt x="105416" y="71016"/>
                    <a:pt x="99422" y="93429"/>
                    <a:pt x="90162" y="126863"/>
                  </a:cubicBezTo>
                  <a:lnTo>
                    <a:pt x="137686" y="12686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C2AF0FF-8A64-7578-DA9F-CE2EAEC8E131}"/>
                </a:ext>
              </a:extLst>
            </p:cNvPr>
            <p:cNvSpPr/>
            <p:nvPr/>
          </p:nvSpPr>
          <p:spPr>
            <a:xfrm>
              <a:off x="17176384" y="1795538"/>
              <a:ext cx="177568" cy="219183"/>
            </a:xfrm>
            <a:custGeom>
              <a:avLst/>
              <a:gdLst>
                <a:gd name="connsiteX0" fmla="*/ 107745 w 177568"/>
                <a:gd name="connsiteY0" fmla="*/ 47297 h 219183"/>
                <a:gd name="connsiteX1" fmla="*/ 74112 w 177568"/>
                <a:gd name="connsiteY1" fmla="*/ 64142 h 219183"/>
                <a:gd name="connsiteX2" fmla="*/ 62040 w 177568"/>
                <a:gd name="connsiteY2" fmla="*/ 110586 h 219183"/>
                <a:gd name="connsiteX3" fmla="*/ 111097 w 177568"/>
                <a:gd name="connsiteY3" fmla="*/ 172115 h 219183"/>
                <a:gd name="connsiteX4" fmla="*/ 139816 w 177568"/>
                <a:gd name="connsiteY4" fmla="*/ 168166 h 219183"/>
                <a:gd name="connsiteX5" fmla="*/ 167797 w 177568"/>
                <a:gd name="connsiteY5" fmla="*/ 158678 h 219183"/>
                <a:gd name="connsiteX6" fmla="*/ 167797 w 177568"/>
                <a:gd name="connsiteY6" fmla="*/ 207367 h 219183"/>
                <a:gd name="connsiteX7" fmla="*/ 104535 w 177568"/>
                <a:gd name="connsiteY7" fmla="*/ 219184 h 219183"/>
                <a:gd name="connsiteX8" fmla="*/ 26986 w 177568"/>
                <a:gd name="connsiteY8" fmla="*/ 191175 h 219183"/>
                <a:gd name="connsiteX9" fmla="*/ 0 w 177568"/>
                <a:gd name="connsiteY9" fmla="*/ 110245 h 219183"/>
                <a:gd name="connsiteX10" fmla="*/ 13067 w 177568"/>
                <a:gd name="connsiteY10" fmla="*/ 52069 h 219183"/>
                <a:gd name="connsiteX11" fmla="*/ 50649 w 177568"/>
                <a:gd name="connsiteY11" fmla="*/ 13493 h 219183"/>
                <a:gd name="connsiteX12" fmla="*/ 108342 w 177568"/>
                <a:gd name="connsiteY12" fmla="*/ 0 h 219183"/>
                <a:gd name="connsiteX13" fmla="*/ 177568 w 177568"/>
                <a:gd name="connsiteY13" fmla="*/ 15027 h 219183"/>
                <a:gd name="connsiteX14" fmla="*/ 159076 w 177568"/>
                <a:gd name="connsiteY14" fmla="*/ 60364 h 219183"/>
                <a:gd name="connsiteX15" fmla="*/ 134306 w 177568"/>
                <a:gd name="connsiteY15" fmla="*/ 51018 h 219183"/>
                <a:gd name="connsiteX16" fmla="*/ 107717 w 177568"/>
                <a:gd name="connsiteY16" fmla="*/ 47240 h 219183"/>
                <a:gd name="connsiteX17" fmla="*/ 107717 w 177568"/>
                <a:gd name="connsiteY17" fmla="*/ 47297 h 21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568" h="219183">
                  <a:moveTo>
                    <a:pt x="107745" y="47297"/>
                  </a:moveTo>
                  <a:cubicBezTo>
                    <a:pt x="93372" y="47297"/>
                    <a:pt x="82180" y="52921"/>
                    <a:pt x="74112" y="64142"/>
                  </a:cubicBezTo>
                  <a:cubicBezTo>
                    <a:pt x="66073" y="75362"/>
                    <a:pt x="62040" y="90844"/>
                    <a:pt x="62040" y="110586"/>
                  </a:cubicBezTo>
                  <a:cubicBezTo>
                    <a:pt x="62040" y="151605"/>
                    <a:pt x="78402" y="172115"/>
                    <a:pt x="111097" y="172115"/>
                  </a:cubicBezTo>
                  <a:cubicBezTo>
                    <a:pt x="120983" y="172115"/>
                    <a:pt x="130556" y="170808"/>
                    <a:pt x="139816" y="168166"/>
                  </a:cubicBezTo>
                  <a:cubicBezTo>
                    <a:pt x="149077" y="165553"/>
                    <a:pt x="158423" y="162371"/>
                    <a:pt x="167797" y="158678"/>
                  </a:cubicBezTo>
                  <a:lnTo>
                    <a:pt x="167797" y="207367"/>
                  </a:lnTo>
                  <a:cubicBezTo>
                    <a:pt x="149162" y="215235"/>
                    <a:pt x="128056" y="219184"/>
                    <a:pt x="104535" y="219184"/>
                  </a:cubicBezTo>
                  <a:cubicBezTo>
                    <a:pt x="70817" y="219184"/>
                    <a:pt x="44967" y="209838"/>
                    <a:pt x="26986" y="191175"/>
                  </a:cubicBezTo>
                  <a:cubicBezTo>
                    <a:pt x="9005" y="172512"/>
                    <a:pt x="0" y="145526"/>
                    <a:pt x="0" y="110245"/>
                  </a:cubicBezTo>
                  <a:cubicBezTo>
                    <a:pt x="0" y="88174"/>
                    <a:pt x="4346" y="68800"/>
                    <a:pt x="13067" y="52069"/>
                  </a:cubicBezTo>
                  <a:cubicBezTo>
                    <a:pt x="21788" y="35366"/>
                    <a:pt x="34315" y="22498"/>
                    <a:pt x="50649" y="13493"/>
                  </a:cubicBezTo>
                  <a:cubicBezTo>
                    <a:pt x="66982" y="4488"/>
                    <a:pt x="86242" y="0"/>
                    <a:pt x="108342" y="0"/>
                  </a:cubicBezTo>
                  <a:cubicBezTo>
                    <a:pt x="132487" y="0"/>
                    <a:pt x="155553" y="5000"/>
                    <a:pt x="177568" y="15027"/>
                  </a:cubicBezTo>
                  <a:lnTo>
                    <a:pt x="159076" y="60364"/>
                  </a:lnTo>
                  <a:cubicBezTo>
                    <a:pt x="150810" y="56671"/>
                    <a:pt x="142572" y="53575"/>
                    <a:pt x="134306" y="51018"/>
                  </a:cubicBezTo>
                  <a:cubicBezTo>
                    <a:pt x="126039" y="48490"/>
                    <a:pt x="117176" y="47240"/>
                    <a:pt x="107717" y="47240"/>
                  </a:cubicBezTo>
                  <a:lnTo>
                    <a:pt x="107717" y="4729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2B5F7F8-5119-F447-873A-BC77DA1BA7B9}"/>
                </a:ext>
              </a:extLst>
            </p:cNvPr>
            <p:cNvSpPr/>
            <p:nvPr/>
          </p:nvSpPr>
          <p:spPr>
            <a:xfrm>
              <a:off x="17371394" y="1798663"/>
              <a:ext cx="169330" cy="213161"/>
            </a:xfrm>
            <a:custGeom>
              <a:avLst/>
              <a:gdLst>
                <a:gd name="connsiteX0" fmla="*/ 114932 w 169330"/>
                <a:gd name="connsiteY0" fmla="*/ 213162 h 213161"/>
                <a:gd name="connsiteX1" fmla="*/ 54569 w 169330"/>
                <a:gd name="connsiteY1" fmla="*/ 213162 h 213161"/>
                <a:gd name="connsiteX2" fmla="*/ 54569 w 169330"/>
                <a:gd name="connsiteY2" fmla="*/ 47098 h 213161"/>
                <a:gd name="connsiteX3" fmla="*/ 0 w 169330"/>
                <a:gd name="connsiteY3" fmla="*/ 47098 h 213161"/>
                <a:gd name="connsiteX4" fmla="*/ 0 w 169330"/>
                <a:gd name="connsiteY4" fmla="*/ 0 h 213161"/>
                <a:gd name="connsiteX5" fmla="*/ 169330 w 169330"/>
                <a:gd name="connsiteY5" fmla="*/ 0 h 213161"/>
                <a:gd name="connsiteX6" fmla="*/ 169330 w 169330"/>
                <a:gd name="connsiteY6" fmla="*/ 47098 h 213161"/>
                <a:gd name="connsiteX7" fmla="*/ 114932 w 169330"/>
                <a:gd name="connsiteY7" fmla="*/ 47098 h 213161"/>
                <a:gd name="connsiteX8" fmla="*/ 114932 w 169330"/>
                <a:gd name="connsiteY8" fmla="*/ 213162 h 213161"/>
                <a:gd name="connsiteX9" fmla="*/ 114932 w 169330"/>
                <a:gd name="connsiteY9" fmla="*/ 213162 h 21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330" h="213161">
                  <a:moveTo>
                    <a:pt x="114932" y="213162"/>
                  </a:moveTo>
                  <a:lnTo>
                    <a:pt x="54569" y="213162"/>
                  </a:lnTo>
                  <a:lnTo>
                    <a:pt x="54569" y="47098"/>
                  </a:lnTo>
                  <a:lnTo>
                    <a:pt x="0" y="47098"/>
                  </a:lnTo>
                  <a:lnTo>
                    <a:pt x="0" y="0"/>
                  </a:lnTo>
                  <a:lnTo>
                    <a:pt x="169330" y="0"/>
                  </a:lnTo>
                  <a:lnTo>
                    <a:pt x="169330" y="47098"/>
                  </a:lnTo>
                  <a:lnTo>
                    <a:pt x="114932" y="47098"/>
                  </a:lnTo>
                  <a:lnTo>
                    <a:pt x="114932" y="213162"/>
                  </a:lnTo>
                  <a:lnTo>
                    <a:pt x="114932" y="2131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490DE5-A122-1EFD-4D62-E65C382C6065}"/>
                </a:ext>
              </a:extLst>
            </p:cNvPr>
            <p:cNvSpPr/>
            <p:nvPr/>
          </p:nvSpPr>
          <p:spPr>
            <a:xfrm>
              <a:off x="17144484" y="669536"/>
              <a:ext cx="455184" cy="303465"/>
            </a:xfrm>
            <a:custGeom>
              <a:avLst/>
              <a:gdLst>
                <a:gd name="connsiteX0" fmla="*/ 0 w 455184"/>
                <a:gd name="connsiteY0" fmla="*/ 0 h 303465"/>
                <a:gd name="connsiteX1" fmla="*/ 455184 w 455184"/>
                <a:gd name="connsiteY1" fmla="*/ 0 h 303465"/>
                <a:gd name="connsiteX2" fmla="*/ 455184 w 455184"/>
                <a:gd name="connsiteY2" fmla="*/ 303466 h 303465"/>
                <a:gd name="connsiteX3" fmla="*/ 0 w 455184"/>
                <a:gd name="connsiteY3" fmla="*/ 303466 h 3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184" h="303465">
                  <a:moveTo>
                    <a:pt x="0" y="0"/>
                  </a:moveTo>
                  <a:lnTo>
                    <a:pt x="455184" y="0"/>
                  </a:lnTo>
                  <a:lnTo>
                    <a:pt x="455184" y="303466"/>
                  </a:lnTo>
                  <a:lnTo>
                    <a:pt x="0" y="303466"/>
                  </a:lnTo>
                  <a:close/>
                </a:path>
              </a:pathLst>
            </a:custGeom>
            <a:solidFill>
              <a:srgbClr val="14439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3284615-97E7-2CCD-02F3-9018836AD09E}"/>
                </a:ext>
              </a:extLst>
            </p:cNvPr>
            <p:cNvSpPr/>
            <p:nvPr/>
          </p:nvSpPr>
          <p:spPr>
            <a:xfrm>
              <a:off x="17356282" y="705840"/>
              <a:ext cx="31417" cy="29826"/>
            </a:xfrm>
            <a:custGeom>
              <a:avLst/>
              <a:gdLst>
                <a:gd name="connsiteX0" fmla="*/ 6079 w 31417"/>
                <a:gd name="connsiteY0" fmla="*/ 29827 h 29826"/>
                <a:gd name="connsiteX1" fmla="*/ 15709 w 31417"/>
                <a:gd name="connsiteY1" fmla="*/ 22810 h 29826"/>
                <a:gd name="connsiteX2" fmla="*/ 25310 w 31417"/>
                <a:gd name="connsiteY2" fmla="*/ 29827 h 29826"/>
                <a:gd name="connsiteX3" fmla="*/ 21646 w 31417"/>
                <a:gd name="connsiteY3" fmla="*/ 18493 h 29826"/>
                <a:gd name="connsiteX4" fmla="*/ 31417 w 31417"/>
                <a:gd name="connsiteY4" fmla="*/ 11476 h 29826"/>
                <a:gd name="connsiteX5" fmla="*/ 19373 w 31417"/>
                <a:gd name="connsiteY5" fmla="*/ 11476 h 29826"/>
                <a:gd name="connsiteX6" fmla="*/ 15709 w 31417"/>
                <a:gd name="connsiteY6" fmla="*/ 0 h 29826"/>
                <a:gd name="connsiteX7" fmla="*/ 12016 w 31417"/>
                <a:gd name="connsiteY7" fmla="*/ 11505 h 29826"/>
                <a:gd name="connsiteX8" fmla="*/ 0 w 31417"/>
                <a:gd name="connsiteY8" fmla="*/ 11476 h 29826"/>
                <a:gd name="connsiteX9" fmla="*/ 9743 w 31417"/>
                <a:gd name="connsiteY9" fmla="*/ 18493 h 29826"/>
                <a:gd name="connsiteX10" fmla="*/ 6079 w 31417"/>
                <a:gd name="connsiteY10" fmla="*/ 29827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7" h="29826">
                  <a:moveTo>
                    <a:pt x="6079" y="29827"/>
                  </a:moveTo>
                  <a:lnTo>
                    <a:pt x="15709" y="22810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417" y="11476"/>
                  </a:lnTo>
                  <a:lnTo>
                    <a:pt x="19373" y="11476"/>
                  </a:lnTo>
                  <a:lnTo>
                    <a:pt x="15709" y="0"/>
                  </a:lnTo>
                  <a:lnTo>
                    <a:pt x="12016" y="11505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079" y="29827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805756-AF3E-9712-069C-9E7FC11FF7F0}"/>
                </a:ext>
              </a:extLst>
            </p:cNvPr>
            <p:cNvSpPr/>
            <p:nvPr/>
          </p:nvSpPr>
          <p:spPr>
            <a:xfrm>
              <a:off x="17306571" y="719191"/>
              <a:ext cx="31389" cy="29826"/>
            </a:xfrm>
            <a:custGeom>
              <a:avLst/>
              <a:gdLst>
                <a:gd name="connsiteX0" fmla="*/ 6107 w 31389"/>
                <a:gd name="connsiteY0" fmla="*/ 29827 h 29826"/>
                <a:gd name="connsiteX1" fmla="*/ 15709 w 31389"/>
                <a:gd name="connsiteY1" fmla="*/ 22810 h 29826"/>
                <a:gd name="connsiteX2" fmla="*/ 25310 w 31389"/>
                <a:gd name="connsiteY2" fmla="*/ 29827 h 29826"/>
                <a:gd name="connsiteX3" fmla="*/ 21646 w 31389"/>
                <a:gd name="connsiteY3" fmla="*/ 18493 h 29826"/>
                <a:gd name="connsiteX4" fmla="*/ 31389 w 31389"/>
                <a:gd name="connsiteY4" fmla="*/ 11476 h 29826"/>
                <a:gd name="connsiteX5" fmla="*/ 19373 w 31389"/>
                <a:gd name="connsiteY5" fmla="*/ 11476 h 29826"/>
                <a:gd name="connsiteX6" fmla="*/ 15709 w 31389"/>
                <a:gd name="connsiteY6" fmla="*/ 0 h 29826"/>
                <a:gd name="connsiteX7" fmla="*/ 12016 w 31389"/>
                <a:gd name="connsiteY7" fmla="*/ 11505 h 29826"/>
                <a:gd name="connsiteX8" fmla="*/ 0 w 31389"/>
                <a:gd name="connsiteY8" fmla="*/ 11476 h 29826"/>
                <a:gd name="connsiteX9" fmla="*/ 9743 w 31389"/>
                <a:gd name="connsiteY9" fmla="*/ 18493 h 29826"/>
                <a:gd name="connsiteX10" fmla="*/ 6107 w 31389"/>
                <a:gd name="connsiteY10" fmla="*/ 29827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826">
                  <a:moveTo>
                    <a:pt x="6107" y="29827"/>
                  </a:moveTo>
                  <a:lnTo>
                    <a:pt x="15709" y="22810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389" y="11476"/>
                  </a:lnTo>
                  <a:lnTo>
                    <a:pt x="19373" y="11476"/>
                  </a:lnTo>
                  <a:lnTo>
                    <a:pt x="15709" y="0"/>
                  </a:lnTo>
                  <a:lnTo>
                    <a:pt x="12016" y="11505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107" y="29827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DE1EA74-D622-3948-6B52-9136AB5BA50E}"/>
                </a:ext>
              </a:extLst>
            </p:cNvPr>
            <p:cNvSpPr/>
            <p:nvPr/>
          </p:nvSpPr>
          <p:spPr>
            <a:xfrm>
              <a:off x="17270211" y="755636"/>
              <a:ext cx="31389" cy="29826"/>
            </a:xfrm>
            <a:custGeom>
              <a:avLst/>
              <a:gdLst>
                <a:gd name="connsiteX0" fmla="*/ 15709 w 31389"/>
                <a:gd name="connsiteY0" fmla="*/ 0 h 29826"/>
                <a:gd name="connsiteX1" fmla="*/ 12016 w 31389"/>
                <a:gd name="connsiteY1" fmla="*/ 11505 h 29826"/>
                <a:gd name="connsiteX2" fmla="*/ 0 w 31389"/>
                <a:gd name="connsiteY2" fmla="*/ 11505 h 29826"/>
                <a:gd name="connsiteX3" fmla="*/ 9743 w 31389"/>
                <a:gd name="connsiteY3" fmla="*/ 18493 h 29826"/>
                <a:gd name="connsiteX4" fmla="*/ 6079 w 31389"/>
                <a:gd name="connsiteY4" fmla="*/ 29827 h 29826"/>
                <a:gd name="connsiteX5" fmla="*/ 15709 w 31389"/>
                <a:gd name="connsiteY5" fmla="*/ 22839 h 29826"/>
                <a:gd name="connsiteX6" fmla="*/ 25310 w 31389"/>
                <a:gd name="connsiteY6" fmla="*/ 29827 h 29826"/>
                <a:gd name="connsiteX7" fmla="*/ 21646 w 31389"/>
                <a:gd name="connsiteY7" fmla="*/ 18493 h 29826"/>
                <a:gd name="connsiteX8" fmla="*/ 31389 w 31389"/>
                <a:gd name="connsiteY8" fmla="*/ 11505 h 29826"/>
                <a:gd name="connsiteX9" fmla="*/ 19373 w 31389"/>
                <a:gd name="connsiteY9" fmla="*/ 11505 h 29826"/>
                <a:gd name="connsiteX10" fmla="*/ 15709 w 31389"/>
                <a:gd name="connsiteY10" fmla="*/ 0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826">
                  <a:moveTo>
                    <a:pt x="15709" y="0"/>
                  </a:moveTo>
                  <a:lnTo>
                    <a:pt x="12016" y="11505"/>
                  </a:lnTo>
                  <a:lnTo>
                    <a:pt x="0" y="11505"/>
                  </a:lnTo>
                  <a:lnTo>
                    <a:pt x="9743" y="18493"/>
                  </a:lnTo>
                  <a:lnTo>
                    <a:pt x="6079" y="29827"/>
                  </a:lnTo>
                  <a:lnTo>
                    <a:pt x="15709" y="22839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389" y="11505"/>
                  </a:lnTo>
                  <a:lnTo>
                    <a:pt x="19373" y="11505"/>
                  </a:lnTo>
                  <a:lnTo>
                    <a:pt x="15709" y="0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AE1EE13-AE52-9266-574E-16236B3890C8}"/>
                </a:ext>
              </a:extLst>
            </p:cNvPr>
            <p:cNvSpPr/>
            <p:nvPr/>
          </p:nvSpPr>
          <p:spPr>
            <a:xfrm>
              <a:off x="17256860" y="805290"/>
              <a:ext cx="31417" cy="29826"/>
            </a:xfrm>
            <a:custGeom>
              <a:avLst/>
              <a:gdLst>
                <a:gd name="connsiteX0" fmla="*/ 15709 w 31417"/>
                <a:gd name="connsiteY0" fmla="*/ 22810 h 29826"/>
                <a:gd name="connsiteX1" fmla="*/ 25310 w 31417"/>
                <a:gd name="connsiteY1" fmla="*/ 29827 h 29826"/>
                <a:gd name="connsiteX2" fmla="*/ 21646 w 31417"/>
                <a:gd name="connsiteY2" fmla="*/ 18493 h 29826"/>
                <a:gd name="connsiteX3" fmla="*/ 31418 w 31417"/>
                <a:gd name="connsiteY3" fmla="*/ 11476 h 29826"/>
                <a:gd name="connsiteX4" fmla="*/ 19373 w 31417"/>
                <a:gd name="connsiteY4" fmla="*/ 11476 h 29826"/>
                <a:gd name="connsiteX5" fmla="*/ 15709 w 31417"/>
                <a:gd name="connsiteY5" fmla="*/ 0 h 29826"/>
                <a:gd name="connsiteX6" fmla="*/ 12016 w 31417"/>
                <a:gd name="connsiteY6" fmla="*/ 11505 h 29826"/>
                <a:gd name="connsiteX7" fmla="*/ 0 w 31417"/>
                <a:gd name="connsiteY7" fmla="*/ 11476 h 29826"/>
                <a:gd name="connsiteX8" fmla="*/ 9743 w 31417"/>
                <a:gd name="connsiteY8" fmla="*/ 18493 h 29826"/>
                <a:gd name="connsiteX9" fmla="*/ 6107 w 31417"/>
                <a:gd name="connsiteY9" fmla="*/ 29827 h 29826"/>
                <a:gd name="connsiteX10" fmla="*/ 15709 w 31417"/>
                <a:gd name="connsiteY10" fmla="*/ 22810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7" h="29826">
                  <a:moveTo>
                    <a:pt x="15709" y="22810"/>
                  </a:moveTo>
                  <a:lnTo>
                    <a:pt x="25310" y="29827"/>
                  </a:lnTo>
                  <a:lnTo>
                    <a:pt x="21646" y="18493"/>
                  </a:lnTo>
                  <a:lnTo>
                    <a:pt x="31418" y="11476"/>
                  </a:lnTo>
                  <a:lnTo>
                    <a:pt x="19373" y="11476"/>
                  </a:lnTo>
                  <a:lnTo>
                    <a:pt x="15709" y="0"/>
                  </a:lnTo>
                  <a:lnTo>
                    <a:pt x="12016" y="11505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107" y="29827"/>
                  </a:lnTo>
                  <a:lnTo>
                    <a:pt x="15709" y="22810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FBABEC5-F51B-02DD-C390-79487DED0115}"/>
                </a:ext>
              </a:extLst>
            </p:cNvPr>
            <p:cNvSpPr/>
            <p:nvPr/>
          </p:nvSpPr>
          <p:spPr>
            <a:xfrm>
              <a:off x="17270211" y="855087"/>
              <a:ext cx="31389" cy="29826"/>
            </a:xfrm>
            <a:custGeom>
              <a:avLst/>
              <a:gdLst>
                <a:gd name="connsiteX0" fmla="*/ 19373 w 31389"/>
                <a:gd name="connsiteY0" fmla="*/ 11476 h 29826"/>
                <a:gd name="connsiteX1" fmla="*/ 15709 w 31389"/>
                <a:gd name="connsiteY1" fmla="*/ 0 h 29826"/>
                <a:gd name="connsiteX2" fmla="*/ 12016 w 31389"/>
                <a:gd name="connsiteY2" fmla="*/ 11476 h 29826"/>
                <a:gd name="connsiteX3" fmla="*/ 0 w 31389"/>
                <a:gd name="connsiteY3" fmla="*/ 11476 h 29826"/>
                <a:gd name="connsiteX4" fmla="*/ 9743 w 31389"/>
                <a:gd name="connsiteY4" fmla="*/ 18493 h 29826"/>
                <a:gd name="connsiteX5" fmla="*/ 6079 w 31389"/>
                <a:gd name="connsiteY5" fmla="*/ 29827 h 29826"/>
                <a:gd name="connsiteX6" fmla="*/ 15709 w 31389"/>
                <a:gd name="connsiteY6" fmla="*/ 22810 h 29826"/>
                <a:gd name="connsiteX7" fmla="*/ 25310 w 31389"/>
                <a:gd name="connsiteY7" fmla="*/ 29827 h 29826"/>
                <a:gd name="connsiteX8" fmla="*/ 21646 w 31389"/>
                <a:gd name="connsiteY8" fmla="*/ 18493 h 29826"/>
                <a:gd name="connsiteX9" fmla="*/ 31389 w 31389"/>
                <a:gd name="connsiteY9" fmla="*/ 11476 h 29826"/>
                <a:gd name="connsiteX10" fmla="*/ 19373 w 31389"/>
                <a:gd name="connsiteY10" fmla="*/ 11476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826">
                  <a:moveTo>
                    <a:pt x="19373" y="11476"/>
                  </a:moveTo>
                  <a:lnTo>
                    <a:pt x="15709" y="0"/>
                  </a:lnTo>
                  <a:lnTo>
                    <a:pt x="12016" y="11476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079" y="29827"/>
                  </a:lnTo>
                  <a:lnTo>
                    <a:pt x="15709" y="22810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389" y="11476"/>
                  </a:lnTo>
                  <a:lnTo>
                    <a:pt x="19373" y="11476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2C4B3D-E031-DBE7-40EB-7FC0CB060315}"/>
                </a:ext>
              </a:extLst>
            </p:cNvPr>
            <p:cNvSpPr/>
            <p:nvPr/>
          </p:nvSpPr>
          <p:spPr>
            <a:xfrm>
              <a:off x="17306656" y="891532"/>
              <a:ext cx="31389" cy="29798"/>
            </a:xfrm>
            <a:custGeom>
              <a:avLst/>
              <a:gdLst>
                <a:gd name="connsiteX0" fmla="*/ 19373 w 31389"/>
                <a:gd name="connsiteY0" fmla="*/ 11476 h 29798"/>
                <a:gd name="connsiteX1" fmla="*/ 15680 w 31389"/>
                <a:gd name="connsiteY1" fmla="*/ 0 h 29798"/>
                <a:gd name="connsiteX2" fmla="*/ 12016 w 31389"/>
                <a:gd name="connsiteY2" fmla="*/ 11476 h 29798"/>
                <a:gd name="connsiteX3" fmla="*/ 0 w 31389"/>
                <a:gd name="connsiteY3" fmla="*/ 11476 h 29798"/>
                <a:gd name="connsiteX4" fmla="*/ 9743 w 31389"/>
                <a:gd name="connsiteY4" fmla="*/ 18464 h 29798"/>
                <a:gd name="connsiteX5" fmla="*/ 6079 w 31389"/>
                <a:gd name="connsiteY5" fmla="*/ 29798 h 29798"/>
                <a:gd name="connsiteX6" fmla="*/ 15680 w 31389"/>
                <a:gd name="connsiteY6" fmla="*/ 22810 h 29798"/>
                <a:gd name="connsiteX7" fmla="*/ 25282 w 31389"/>
                <a:gd name="connsiteY7" fmla="*/ 29798 h 29798"/>
                <a:gd name="connsiteX8" fmla="*/ 21646 w 31389"/>
                <a:gd name="connsiteY8" fmla="*/ 18464 h 29798"/>
                <a:gd name="connsiteX9" fmla="*/ 31389 w 31389"/>
                <a:gd name="connsiteY9" fmla="*/ 11476 h 29798"/>
                <a:gd name="connsiteX10" fmla="*/ 19373 w 31389"/>
                <a:gd name="connsiteY10" fmla="*/ 11476 h 2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798">
                  <a:moveTo>
                    <a:pt x="19373" y="11476"/>
                  </a:moveTo>
                  <a:lnTo>
                    <a:pt x="15680" y="0"/>
                  </a:lnTo>
                  <a:lnTo>
                    <a:pt x="12016" y="11476"/>
                  </a:lnTo>
                  <a:lnTo>
                    <a:pt x="0" y="11476"/>
                  </a:lnTo>
                  <a:lnTo>
                    <a:pt x="9743" y="18464"/>
                  </a:lnTo>
                  <a:lnTo>
                    <a:pt x="6079" y="29798"/>
                  </a:lnTo>
                  <a:lnTo>
                    <a:pt x="15680" y="22810"/>
                  </a:lnTo>
                  <a:lnTo>
                    <a:pt x="25282" y="29798"/>
                  </a:lnTo>
                  <a:lnTo>
                    <a:pt x="21646" y="18464"/>
                  </a:lnTo>
                  <a:lnTo>
                    <a:pt x="31389" y="11476"/>
                  </a:lnTo>
                  <a:lnTo>
                    <a:pt x="19373" y="11476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BB5AB11-3715-63F1-AF2B-357A6B5D754F}"/>
                </a:ext>
              </a:extLst>
            </p:cNvPr>
            <p:cNvSpPr/>
            <p:nvPr/>
          </p:nvSpPr>
          <p:spPr>
            <a:xfrm>
              <a:off x="17356282" y="904713"/>
              <a:ext cx="31417" cy="29826"/>
            </a:xfrm>
            <a:custGeom>
              <a:avLst/>
              <a:gdLst>
                <a:gd name="connsiteX0" fmla="*/ 19373 w 31417"/>
                <a:gd name="connsiteY0" fmla="*/ 11505 h 29826"/>
                <a:gd name="connsiteX1" fmla="*/ 15709 w 31417"/>
                <a:gd name="connsiteY1" fmla="*/ 0 h 29826"/>
                <a:gd name="connsiteX2" fmla="*/ 12044 w 31417"/>
                <a:gd name="connsiteY2" fmla="*/ 11505 h 29826"/>
                <a:gd name="connsiteX3" fmla="*/ 0 w 31417"/>
                <a:gd name="connsiteY3" fmla="*/ 11505 h 29826"/>
                <a:gd name="connsiteX4" fmla="*/ 9743 w 31417"/>
                <a:gd name="connsiteY4" fmla="*/ 18493 h 29826"/>
                <a:gd name="connsiteX5" fmla="*/ 6107 w 31417"/>
                <a:gd name="connsiteY5" fmla="*/ 29827 h 29826"/>
                <a:gd name="connsiteX6" fmla="*/ 15709 w 31417"/>
                <a:gd name="connsiteY6" fmla="*/ 22839 h 29826"/>
                <a:gd name="connsiteX7" fmla="*/ 25310 w 31417"/>
                <a:gd name="connsiteY7" fmla="*/ 29827 h 29826"/>
                <a:gd name="connsiteX8" fmla="*/ 21646 w 31417"/>
                <a:gd name="connsiteY8" fmla="*/ 18493 h 29826"/>
                <a:gd name="connsiteX9" fmla="*/ 31417 w 31417"/>
                <a:gd name="connsiteY9" fmla="*/ 11505 h 29826"/>
                <a:gd name="connsiteX10" fmla="*/ 19373 w 31417"/>
                <a:gd name="connsiteY10" fmla="*/ 11505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7" h="29826">
                  <a:moveTo>
                    <a:pt x="19373" y="11505"/>
                  </a:moveTo>
                  <a:lnTo>
                    <a:pt x="15709" y="0"/>
                  </a:lnTo>
                  <a:lnTo>
                    <a:pt x="12044" y="11505"/>
                  </a:lnTo>
                  <a:lnTo>
                    <a:pt x="0" y="11505"/>
                  </a:lnTo>
                  <a:lnTo>
                    <a:pt x="9743" y="18493"/>
                  </a:lnTo>
                  <a:lnTo>
                    <a:pt x="6107" y="29827"/>
                  </a:lnTo>
                  <a:lnTo>
                    <a:pt x="15709" y="22839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417" y="11505"/>
                  </a:lnTo>
                  <a:lnTo>
                    <a:pt x="19373" y="11505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B2F9783-D860-E731-8FA2-36692EF42C63}"/>
                </a:ext>
              </a:extLst>
            </p:cNvPr>
            <p:cNvSpPr/>
            <p:nvPr/>
          </p:nvSpPr>
          <p:spPr>
            <a:xfrm>
              <a:off x="17405936" y="891532"/>
              <a:ext cx="31389" cy="29798"/>
            </a:xfrm>
            <a:custGeom>
              <a:avLst/>
              <a:gdLst>
                <a:gd name="connsiteX0" fmla="*/ 19373 w 31389"/>
                <a:gd name="connsiteY0" fmla="*/ 11476 h 29798"/>
                <a:gd name="connsiteX1" fmla="*/ 15709 w 31389"/>
                <a:gd name="connsiteY1" fmla="*/ 0 h 29798"/>
                <a:gd name="connsiteX2" fmla="*/ 12016 w 31389"/>
                <a:gd name="connsiteY2" fmla="*/ 11476 h 29798"/>
                <a:gd name="connsiteX3" fmla="*/ 0 w 31389"/>
                <a:gd name="connsiteY3" fmla="*/ 11476 h 29798"/>
                <a:gd name="connsiteX4" fmla="*/ 9743 w 31389"/>
                <a:gd name="connsiteY4" fmla="*/ 18464 h 29798"/>
                <a:gd name="connsiteX5" fmla="*/ 6107 w 31389"/>
                <a:gd name="connsiteY5" fmla="*/ 29798 h 29798"/>
                <a:gd name="connsiteX6" fmla="*/ 15709 w 31389"/>
                <a:gd name="connsiteY6" fmla="*/ 22810 h 29798"/>
                <a:gd name="connsiteX7" fmla="*/ 25310 w 31389"/>
                <a:gd name="connsiteY7" fmla="*/ 29798 h 29798"/>
                <a:gd name="connsiteX8" fmla="*/ 21646 w 31389"/>
                <a:gd name="connsiteY8" fmla="*/ 18464 h 29798"/>
                <a:gd name="connsiteX9" fmla="*/ 31389 w 31389"/>
                <a:gd name="connsiteY9" fmla="*/ 11476 h 29798"/>
                <a:gd name="connsiteX10" fmla="*/ 19373 w 31389"/>
                <a:gd name="connsiteY10" fmla="*/ 11476 h 2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798">
                  <a:moveTo>
                    <a:pt x="19373" y="11476"/>
                  </a:moveTo>
                  <a:lnTo>
                    <a:pt x="15709" y="0"/>
                  </a:lnTo>
                  <a:lnTo>
                    <a:pt x="12016" y="11476"/>
                  </a:lnTo>
                  <a:lnTo>
                    <a:pt x="0" y="11476"/>
                  </a:lnTo>
                  <a:lnTo>
                    <a:pt x="9743" y="18464"/>
                  </a:lnTo>
                  <a:lnTo>
                    <a:pt x="6107" y="29798"/>
                  </a:lnTo>
                  <a:lnTo>
                    <a:pt x="15709" y="22810"/>
                  </a:lnTo>
                  <a:lnTo>
                    <a:pt x="25310" y="29798"/>
                  </a:lnTo>
                  <a:lnTo>
                    <a:pt x="21646" y="18464"/>
                  </a:lnTo>
                  <a:lnTo>
                    <a:pt x="31389" y="11476"/>
                  </a:lnTo>
                  <a:lnTo>
                    <a:pt x="19373" y="11476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877472A-CE8E-2C8A-0871-C1D683E9EEB1}"/>
                </a:ext>
              </a:extLst>
            </p:cNvPr>
            <p:cNvSpPr/>
            <p:nvPr/>
          </p:nvSpPr>
          <p:spPr>
            <a:xfrm>
              <a:off x="17442382" y="855087"/>
              <a:ext cx="31389" cy="29826"/>
            </a:xfrm>
            <a:custGeom>
              <a:avLst/>
              <a:gdLst>
                <a:gd name="connsiteX0" fmla="*/ 19373 w 31389"/>
                <a:gd name="connsiteY0" fmla="*/ 11476 h 29826"/>
                <a:gd name="connsiteX1" fmla="*/ 15680 w 31389"/>
                <a:gd name="connsiteY1" fmla="*/ 0 h 29826"/>
                <a:gd name="connsiteX2" fmla="*/ 12016 w 31389"/>
                <a:gd name="connsiteY2" fmla="*/ 11476 h 29826"/>
                <a:gd name="connsiteX3" fmla="*/ 0 w 31389"/>
                <a:gd name="connsiteY3" fmla="*/ 11476 h 29826"/>
                <a:gd name="connsiteX4" fmla="*/ 9743 w 31389"/>
                <a:gd name="connsiteY4" fmla="*/ 18493 h 29826"/>
                <a:gd name="connsiteX5" fmla="*/ 6079 w 31389"/>
                <a:gd name="connsiteY5" fmla="*/ 29827 h 29826"/>
                <a:gd name="connsiteX6" fmla="*/ 15680 w 31389"/>
                <a:gd name="connsiteY6" fmla="*/ 22810 h 29826"/>
                <a:gd name="connsiteX7" fmla="*/ 25282 w 31389"/>
                <a:gd name="connsiteY7" fmla="*/ 29827 h 29826"/>
                <a:gd name="connsiteX8" fmla="*/ 21646 w 31389"/>
                <a:gd name="connsiteY8" fmla="*/ 18493 h 29826"/>
                <a:gd name="connsiteX9" fmla="*/ 31389 w 31389"/>
                <a:gd name="connsiteY9" fmla="*/ 11476 h 29826"/>
                <a:gd name="connsiteX10" fmla="*/ 19373 w 31389"/>
                <a:gd name="connsiteY10" fmla="*/ 11476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826">
                  <a:moveTo>
                    <a:pt x="19373" y="11476"/>
                  </a:moveTo>
                  <a:lnTo>
                    <a:pt x="15680" y="0"/>
                  </a:lnTo>
                  <a:lnTo>
                    <a:pt x="12016" y="11476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079" y="29827"/>
                  </a:lnTo>
                  <a:lnTo>
                    <a:pt x="15680" y="22810"/>
                  </a:lnTo>
                  <a:lnTo>
                    <a:pt x="25282" y="29827"/>
                  </a:lnTo>
                  <a:lnTo>
                    <a:pt x="21646" y="18493"/>
                  </a:lnTo>
                  <a:lnTo>
                    <a:pt x="31389" y="11476"/>
                  </a:lnTo>
                  <a:lnTo>
                    <a:pt x="19373" y="11476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BC5C2A9-E0EE-3825-F3D4-E152942E852F}"/>
                </a:ext>
              </a:extLst>
            </p:cNvPr>
            <p:cNvSpPr/>
            <p:nvPr/>
          </p:nvSpPr>
          <p:spPr>
            <a:xfrm>
              <a:off x="17455562" y="805148"/>
              <a:ext cx="31417" cy="29826"/>
            </a:xfrm>
            <a:custGeom>
              <a:avLst/>
              <a:gdLst>
                <a:gd name="connsiteX0" fmla="*/ 31417 w 31417"/>
                <a:gd name="connsiteY0" fmla="*/ 11476 h 29826"/>
                <a:gd name="connsiteX1" fmla="*/ 19373 w 31417"/>
                <a:gd name="connsiteY1" fmla="*/ 11476 h 29826"/>
                <a:gd name="connsiteX2" fmla="*/ 15709 w 31417"/>
                <a:gd name="connsiteY2" fmla="*/ 0 h 29826"/>
                <a:gd name="connsiteX3" fmla="*/ 12016 w 31417"/>
                <a:gd name="connsiteY3" fmla="*/ 11505 h 29826"/>
                <a:gd name="connsiteX4" fmla="*/ 0 w 31417"/>
                <a:gd name="connsiteY4" fmla="*/ 11476 h 29826"/>
                <a:gd name="connsiteX5" fmla="*/ 9743 w 31417"/>
                <a:gd name="connsiteY5" fmla="*/ 18493 h 29826"/>
                <a:gd name="connsiteX6" fmla="*/ 6107 w 31417"/>
                <a:gd name="connsiteY6" fmla="*/ 29827 h 29826"/>
                <a:gd name="connsiteX7" fmla="*/ 15709 w 31417"/>
                <a:gd name="connsiteY7" fmla="*/ 22810 h 29826"/>
                <a:gd name="connsiteX8" fmla="*/ 25310 w 31417"/>
                <a:gd name="connsiteY8" fmla="*/ 29827 h 29826"/>
                <a:gd name="connsiteX9" fmla="*/ 21646 w 31417"/>
                <a:gd name="connsiteY9" fmla="*/ 18493 h 29826"/>
                <a:gd name="connsiteX10" fmla="*/ 31417 w 31417"/>
                <a:gd name="connsiteY10" fmla="*/ 11476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7" h="29826">
                  <a:moveTo>
                    <a:pt x="31417" y="11476"/>
                  </a:moveTo>
                  <a:lnTo>
                    <a:pt x="19373" y="11476"/>
                  </a:lnTo>
                  <a:lnTo>
                    <a:pt x="15709" y="0"/>
                  </a:lnTo>
                  <a:lnTo>
                    <a:pt x="12016" y="11505"/>
                  </a:lnTo>
                  <a:lnTo>
                    <a:pt x="0" y="11476"/>
                  </a:lnTo>
                  <a:lnTo>
                    <a:pt x="9743" y="18493"/>
                  </a:lnTo>
                  <a:lnTo>
                    <a:pt x="6107" y="29827"/>
                  </a:lnTo>
                  <a:lnTo>
                    <a:pt x="15709" y="22810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417" y="11476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D288CCA-42E0-9545-4569-DB08E9600A7E}"/>
                </a:ext>
              </a:extLst>
            </p:cNvPr>
            <p:cNvSpPr/>
            <p:nvPr/>
          </p:nvSpPr>
          <p:spPr>
            <a:xfrm>
              <a:off x="17442382" y="755494"/>
              <a:ext cx="31389" cy="29826"/>
            </a:xfrm>
            <a:custGeom>
              <a:avLst/>
              <a:gdLst>
                <a:gd name="connsiteX0" fmla="*/ 6079 w 31389"/>
                <a:gd name="connsiteY0" fmla="*/ 29827 h 29826"/>
                <a:gd name="connsiteX1" fmla="*/ 15680 w 31389"/>
                <a:gd name="connsiteY1" fmla="*/ 22810 h 29826"/>
                <a:gd name="connsiteX2" fmla="*/ 25310 w 31389"/>
                <a:gd name="connsiteY2" fmla="*/ 29827 h 29826"/>
                <a:gd name="connsiteX3" fmla="*/ 21646 w 31389"/>
                <a:gd name="connsiteY3" fmla="*/ 18493 h 29826"/>
                <a:gd name="connsiteX4" fmla="*/ 31389 w 31389"/>
                <a:gd name="connsiteY4" fmla="*/ 11505 h 29826"/>
                <a:gd name="connsiteX5" fmla="*/ 19373 w 31389"/>
                <a:gd name="connsiteY5" fmla="*/ 11505 h 29826"/>
                <a:gd name="connsiteX6" fmla="*/ 15680 w 31389"/>
                <a:gd name="connsiteY6" fmla="*/ 0 h 29826"/>
                <a:gd name="connsiteX7" fmla="*/ 12016 w 31389"/>
                <a:gd name="connsiteY7" fmla="*/ 11505 h 29826"/>
                <a:gd name="connsiteX8" fmla="*/ 0 w 31389"/>
                <a:gd name="connsiteY8" fmla="*/ 11505 h 29826"/>
                <a:gd name="connsiteX9" fmla="*/ 9743 w 31389"/>
                <a:gd name="connsiteY9" fmla="*/ 18493 h 29826"/>
                <a:gd name="connsiteX10" fmla="*/ 6079 w 31389"/>
                <a:gd name="connsiteY10" fmla="*/ 29827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389" h="29826">
                  <a:moveTo>
                    <a:pt x="6079" y="29827"/>
                  </a:moveTo>
                  <a:lnTo>
                    <a:pt x="15680" y="22810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389" y="11505"/>
                  </a:lnTo>
                  <a:lnTo>
                    <a:pt x="19373" y="11505"/>
                  </a:lnTo>
                  <a:lnTo>
                    <a:pt x="15680" y="0"/>
                  </a:lnTo>
                  <a:lnTo>
                    <a:pt x="12016" y="11505"/>
                  </a:lnTo>
                  <a:lnTo>
                    <a:pt x="0" y="11505"/>
                  </a:lnTo>
                  <a:lnTo>
                    <a:pt x="9743" y="18493"/>
                  </a:lnTo>
                  <a:lnTo>
                    <a:pt x="6079" y="29827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9558DB-188B-4B49-809A-94BE913BC438}"/>
                </a:ext>
              </a:extLst>
            </p:cNvPr>
            <p:cNvSpPr/>
            <p:nvPr/>
          </p:nvSpPr>
          <p:spPr>
            <a:xfrm>
              <a:off x="17406078" y="719219"/>
              <a:ext cx="31417" cy="29826"/>
            </a:xfrm>
            <a:custGeom>
              <a:avLst/>
              <a:gdLst>
                <a:gd name="connsiteX0" fmla="*/ 15680 w 31417"/>
                <a:gd name="connsiteY0" fmla="*/ 0 h 29826"/>
                <a:gd name="connsiteX1" fmla="*/ 12016 w 31417"/>
                <a:gd name="connsiteY1" fmla="*/ 11476 h 29826"/>
                <a:gd name="connsiteX2" fmla="*/ 0 w 31417"/>
                <a:gd name="connsiteY2" fmla="*/ 11448 h 29826"/>
                <a:gd name="connsiteX3" fmla="*/ 9743 w 31417"/>
                <a:gd name="connsiteY3" fmla="*/ 18493 h 29826"/>
                <a:gd name="connsiteX4" fmla="*/ 6079 w 31417"/>
                <a:gd name="connsiteY4" fmla="*/ 29827 h 29826"/>
                <a:gd name="connsiteX5" fmla="*/ 15709 w 31417"/>
                <a:gd name="connsiteY5" fmla="*/ 22782 h 29826"/>
                <a:gd name="connsiteX6" fmla="*/ 25310 w 31417"/>
                <a:gd name="connsiteY6" fmla="*/ 29827 h 29826"/>
                <a:gd name="connsiteX7" fmla="*/ 21646 w 31417"/>
                <a:gd name="connsiteY7" fmla="*/ 18493 h 29826"/>
                <a:gd name="connsiteX8" fmla="*/ 31417 w 31417"/>
                <a:gd name="connsiteY8" fmla="*/ 11448 h 29826"/>
                <a:gd name="connsiteX9" fmla="*/ 19373 w 31417"/>
                <a:gd name="connsiteY9" fmla="*/ 11448 h 29826"/>
                <a:gd name="connsiteX10" fmla="*/ 15680 w 31417"/>
                <a:gd name="connsiteY10" fmla="*/ 0 h 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7" h="29826">
                  <a:moveTo>
                    <a:pt x="15680" y="0"/>
                  </a:moveTo>
                  <a:lnTo>
                    <a:pt x="12016" y="11476"/>
                  </a:lnTo>
                  <a:lnTo>
                    <a:pt x="0" y="11448"/>
                  </a:lnTo>
                  <a:lnTo>
                    <a:pt x="9743" y="18493"/>
                  </a:lnTo>
                  <a:lnTo>
                    <a:pt x="6079" y="29827"/>
                  </a:lnTo>
                  <a:lnTo>
                    <a:pt x="15709" y="22782"/>
                  </a:lnTo>
                  <a:lnTo>
                    <a:pt x="25310" y="29827"/>
                  </a:lnTo>
                  <a:lnTo>
                    <a:pt x="21646" y="18493"/>
                  </a:lnTo>
                  <a:lnTo>
                    <a:pt x="31417" y="11448"/>
                  </a:lnTo>
                  <a:lnTo>
                    <a:pt x="19373" y="11448"/>
                  </a:lnTo>
                  <a:lnTo>
                    <a:pt x="15680" y="0"/>
                  </a:lnTo>
                  <a:close/>
                </a:path>
              </a:pathLst>
            </a:custGeom>
            <a:solidFill>
              <a:srgbClr val="FDEA1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200"/>
            </a:p>
          </p:txBody>
        </p:sp>
      </p:grpSp>
    </p:spTree>
    <p:extLst>
      <p:ext uri="{BB962C8B-B14F-4D97-AF65-F5344CB8AC3E}">
        <p14:creationId xmlns:p14="http://schemas.microsoft.com/office/powerpoint/2010/main" val="26693918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izquierda + texto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CFD1BF6-CECA-43DF-A8AD-FADF325893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E785B3C5-A68C-425F-9CBF-BAEF2AF5F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23" y="2013049"/>
            <a:ext cx="4941888" cy="24844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8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  <a:p>
            <a:pPr lvl="0"/>
            <a:r>
              <a:rPr lang="es-ES"/>
              <a:t>UNO</a:t>
            </a:r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F8C198B1-D134-4E34-B90F-DAAC39906B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24" y="4600714"/>
            <a:ext cx="4941887" cy="1103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845F5D-6575-4719-A5A8-7845A270D5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2013049"/>
            <a:ext cx="5494367" cy="366305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4905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izquierda + texto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207A00CA-6EC4-4A09-A65D-8CAFBCB536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48955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D332E638-C902-43BF-A661-E0B0D69AEE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2809" y="645197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DF85C64B-7819-4E6C-9C01-9653DB4C4F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2809" y="1748509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894344A0-591A-4078-800B-A2BA5CC980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2809" y="2418729"/>
            <a:ext cx="4941887" cy="366305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33F4FA-BFB3-D4D7-A092-A52F2338D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46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zquierda + imagen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894344A0-591A-4078-800B-A2BA5CC980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8" y="2421603"/>
            <a:ext cx="4941887" cy="366305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BE401B09-F49E-4948-9DEF-B02CB25D2E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9" y="645197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95A66031-8D03-48F0-9F8E-1DD1DB2066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9" y="1748509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12" name="Marcador de posición de imagen 5">
            <a:extLst>
              <a:ext uri="{FF2B5EF4-FFF2-40B4-BE49-F238E27FC236}">
                <a16:creationId xmlns:a16="http://schemas.microsoft.com/office/drawing/2014/main" id="{950E0787-2756-4378-ABD0-D12132566A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43045" y="0"/>
            <a:ext cx="6148955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5EB402-7EAA-4200-B022-BB46F6F2F3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9" y="6452503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79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derecha + texto izqui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EA70524-87F4-41C7-89DF-BAD7BC1AF9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3795622" cy="6858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55B49231-4FF7-423E-9CC4-6120287BA3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01443" y="291514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4DA7256-E974-4E7E-9964-D204ED977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1443" y="1394826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2F16EDB-627C-C4D5-FE00-6F8F63B380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63042" y="2200889"/>
            <a:ext cx="7580288" cy="38462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90F6C6C-0CD2-8500-B966-2F2799F0D5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66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o izquierda + imagen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6209266A-6CED-42E5-916E-F0B6628591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9" y="348703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9D83B3B-D83F-4858-8D87-5F2DE76BD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20" y="1498208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1DB16F69-65BD-40DD-EA08-DFDFDB0666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6378" y="0"/>
            <a:ext cx="3795622" cy="6858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113E0558-F464-AB4B-F23A-D25DCA0FA3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9" y="2269563"/>
            <a:ext cx="7580288" cy="38462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BECCE2C-6A83-DC54-18B3-39EB52326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1" y="6449255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759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31514686-F826-4A71-847A-B3027C46BC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55D0E47D-607D-4317-B45F-D9DB1C61AC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691548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572542-1BC1-4EBF-ACAD-C6837E068F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7" y="2450965"/>
            <a:ext cx="11146950" cy="376713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  <a:p>
            <a:pPr lvl="0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EAF3DA-218F-2044-636B-40D680F2B1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izquierda + imagen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83DC7CCE-40F7-A2BA-95F2-791780755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785" y="2527088"/>
            <a:ext cx="4950521" cy="363876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sp>
        <p:nvSpPr>
          <p:cNvPr id="9" name="Marcador de posición de imagen 5">
            <a:extLst>
              <a:ext uri="{FF2B5EF4-FFF2-40B4-BE49-F238E27FC236}">
                <a16:creationId xmlns:a16="http://schemas.microsoft.com/office/drawing/2014/main" id="{7FD0F7A1-E395-4D0A-9828-C63A823255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14863" y="0"/>
            <a:ext cx="6148955" cy="68580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6209266A-6CED-42E5-916E-F0B6628591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9" y="645197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9D83B3B-D83F-4858-8D87-5F2DE76BD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9" y="1748509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5D1ED5-FF27-6EC5-4CC2-E27BE7AB8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0359" y="6387522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35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31514686-F826-4A71-847A-B3027C46BC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55D0E47D-607D-4317-B45F-D9DB1C61AC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691548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572542-1BC1-4EBF-ACAD-C6837E068F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7" y="2450965"/>
            <a:ext cx="11146950" cy="3767138"/>
          </a:xfrm>
          <a:prstGeom prst="rect">
            <a:avLst/>
          </a:prstGeom>
        </p:spPr>
        <p:txBody>
          <a:bodyPr/>
          <a:lstStyle>
            <a:lvl1pPr marL="285750" indent="-285750" algn="just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94AE4C-2606-AAB2-8754-E92A86E0B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7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540046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5061BFA-92A8-634A-BD81-CA4653BDA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7" y="2199370"/>
            <a:ext cx="5534689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2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4AD4B5-B758-FF11-1B84-33CD41B668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203603"/>
            <a:ext cx="5463651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2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60B848-1914-EB35-DE67-BBF05E787F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92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horizontal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31514686-F826-4A71-847A-B3027C46BC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86289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55D0E47D-607D-4317-B45F-D9DB1C61AC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775764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572542-1BC1-4EBF-ACAD-C6837E068F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7" y="2503721"/>
            <a:ext cx="11146950" cy="2715487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  <a:p>
            <a:pPr lvl="0"/>
            <a:endParaRPr lang="es-ES"/>
          </a:p>
        </p:txBody>
      </p:sp>
      <p:sp>
        <p:nvSpPr>
          <p:cNvPr id="6" name="Marcador de posición de imagen 2">
            <a:extLst>
              <a:ext uri="{FF2B5EF4-FFF2-40B4-BE49-F238E27FC236}">
                <a16:creationId xmlns:a16="http://schemas.microsoft.com/office/drawing/2014/main" id="{EA8B9D12-1312-41E8-926B-4F10515DE5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5372100"/>
            <a:ext cx="12192000" cy="14859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99BAB2-0D65-7DD0-95E5-759AEE4B22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77382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3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pqño_subtítul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5C59CEB-36FE-3C4E-A597-59D608B96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64" y="257111"/>
            <a:ext cx="10919792" cy="63034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s-ES"/>
              <a:t>TÍTULO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F6F57-9AF5-A247-A514-12D7B4A4D5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964" y="887454"/>
            <a:ext cx="10919792" cy="420646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SUBTÍTULO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A02AD71-C039-465B-A3C0-F418D09B3F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966" y="6337665"/>
            <a:ext cx="1941401" cy="34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98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pqño_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5C59CEB-36FE-3C4E-A597-59D608B96F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64" y="257111"/>
            <a:ext cx="10919792" cy="63034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s-ES"/>
              <a:t>TÍTULO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F6F57-9AF5-A247-A514-12D7B4A4D5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964" y="887454"/>
            <a:ext cx="10919792" cy="420646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864567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9A18E5D-973A-0454-55F9-87D28DA09C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1" y="6489577"/>
            <a:ext cx="1722050" cy="3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71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ndo azul + logo 20 an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B7EB4388-4081-1A83-BA4E-57CA03EF7E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403" y="6232361"/>
            <a:ext cx="1971268" cy="62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16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8406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ontac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7A3D43D-0918-412F-AE93-AC101BFF5086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FE8CAF51-4F50-4092-B8CF-86A06B9F6D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12191998" cy="6858000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C3B7D39B-A2E9-44E1-9E98-5B4E7E457F82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>
                <a:alpha val="5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5D7F4A9-1CDB-4C2F-9ECE-F89B08F54E4E}"/>
              </a:ext>
            </a:extLst>
          </p:cNvPr>
          <p:cNvSpPr/>
          <p:nvPr userDrawn="1"/>
        </p:nvSpPr>
        <p:spPr>
          <a:xfrm>
            <a:off x="6399214" y="894596"/>
            <a:ext cx="5068803" cy="5068803"/>
          </a:xfrm>
          <a:prstGeom prst="rect">
            <a:avLst/>
          </a:prstGeom>
          <a:solidFill>
            <a:srgbClr val="0D4573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Marcador de posición de imagen 16">
            <a:extLst>
              <a:ext uri="{FF2B5EF4-FFF2-40B4-BE49-F238E27FC236}">
                <a16:creationId xmlns:a16="http://schemas.microsoft.com/office/drawing/2014/main" id="{A6B2815B-21D5-4E92-948E-3D3874C1C5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2787" y="896099"/>
            <a:ext cx="5080000" cy="50673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62E90F50-B8AC-F5A5-DF9D-96F9DF953E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4466" y="5329145"/>
            <a:ext cx="40182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defTabSz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defTabSz="4572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  <a:defRPr/>
            </a:pPr>
            <a:r>
              <a:rPr lang="es-ES" altLang="es-ES" sz="1200" noProof="0">
                <a:solidFill>
                  <a:schemeClr val="bg1"/>
                </a:solidFill>
                <a:latin typeface="+mn-lt"/>
              </a:rPr>
              <a:t>Avda. Manuel Agustín Heredia 18, 1º 4, 29001 Málaga, España. Tel: +34  951 047 290 </a:t>
            </a:r>
            <a:endParaRPr lang="es-ES" altLang="es-ES" sz="1200" noProof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9A22C072-EF2F-9BF0-D71B-6F0449B24AC0}"/>
              </a:ext>
            </a:extLst>
          </p:cNvPr>
          <p:cNvSpPr/>
          <p:nvPr userDrawn="1"/>
        </p:nvSpPr>
        <p:spPr bwMode="auto">
          <a:xfrm>
            <a:off x="7930629" y="4272167"/>
            <a:ext cx="2005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j-lt"/>
              </a:rPr>
              <a:t>www.bioazul.com</a:t>
            </a:r>
          </a:p>
        </p:txBody>
      </p:sp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1D104DB1-F4A5-46D0-4F82-81B05CEDE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9173" y="1354626"/>
            <a:ext cx="506880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8" name="Marcador de texto 12">
            <a:extLst>
              <a:ext uri="{FF2B5EF4-FFF2-40B4-BE49-F238E27FC236}">
                <a16:creationId xmlns:a16="http://schemas.microsoft.com/office/drawing/2014/main" id="{407CCDAE-D81F-9CB7-FD1E-F81548B695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9172" y="2256649"/>
            <a:ext cx="5068804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9" name="Marcador de texto 14">
            <a:extLst>
              <a:ext uri="{FF2B5EF4-FFF2-40B4-BE49-F238E27FC236}">
                <a16:creationId xmlns:a16="http://schemas.microsoft.com/office/drawing/2014/main" id="{45E8D1FA-47A5-D1F8-BC4B-C09F8C77E6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9089" y="3163275"/>
            <a:ext cx="5068887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0F29AC5-A19E-8870-1E34-D410B5257230}"/>
              </a:ext>
            </a:extLst>
          </p:cNvPr>
          <p:cNvSpPr txBox="1"/>
          <p:nvPr userDrawn="1"/>
        </p:nvSpPr>
        <p:spPr>
          <a:xfrm>
            <a:off x="7606292" y="3836628"/>
            <a:ext cx="265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noProof="0">
                <a:solidFill>
                  <a:schemeClr val="accent4"/>
                </a:solidFill>
                <a:latin typeface="Franklin Gothic Medium Cond" panose="020B0606030402020204" pitchFamily="34" charset="0"/>
              </a:rPr>
              <a:t>Síguenos en</a:t>
            </a:r>
            <a:endParaRPr lang="es-ES" sz="2000" noProof="0">
              <a:solidFill>
                <a:schemeClr val="accent4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FDA592ED-E02B-B62D-7657-3820428FE65E}"/>
              </a:ext>
            </a:extLst>
          </p:cNvPr>
          <p:cNvGrpSpPr/>
          <p:nvPr userDrawn="1"/>
        </p:nvGrpSpPr>
        <p:grpSpPr>
          <a:xfrm>
            <a:off x="8409542" y="4778099"/>
            <a:ext cx="1174599" cy="266487"/>
            <a:chOff x="8334479" y="4766562"/>
            <a:chExt cx="1174599" cy="266487"/>
          </a:xfrm>
        </p:grpSpPr>
        <p:pic>
          <p:nvPicPr>
            <p:cNvPr id="17" name="Imagen 16" descr="Icono&#10;&#10;El contenido generado por IA puede ser incorrecto.">
              <a:extLst>
                <a:ext uri="{FF2B5EF4-FFF2-40B4-BE49-F238E27FC236}">
                  <a16:creationId xmlns:a16="http://schemas.microsoft.com/office/drawing/2014/main" id="{6BFD0B6B-26A7-BBE7-A4D5-7AF1ECD01A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592" y="4766563"/>
              <a:ext cx="266486" cy="266486"/>
            </a:xfrm>
            <a:prstGeom prst="rect">
              <a:avLst/>
            </a:prstGeom>
          </p:spPr>
        </p:pic>
        <p:pic>
          <p:nvPicPr>
            <p:cNvPr id="18" name="Imagen 17" descr="Icono&#10;&#10;El contenido generado por IA puede ser incorrecto.">
              <a:extLst>
                <a:ext uri="{FF2B5EF4-FFF2-40B4-BE49-F238E27FC236}">
                  <a16:creationId xmlns:a16="http://schemas.microsoft.com/office/drawing/2014/main" id="{27F16CB0-1D9B-4B5B-E720-5BA8B30436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4479" y="4766563"/>
              <a:ext cx="266486" cy="266486"/>
            </a:xfrm>
            <a:prstGeom prst="rect">
              <a:avLst/>
            </a:prstGeom>
          </p:spPr>
        </p:pic>
        <p:pic>
          <p:nvPicPr>
            <p:cNvPr id="19" name="Imagen 18" descr="Icono&#10;&#10;El contenido generado por IA puede ser incorrecto.">
              <a:extLst>
                <a:ext uri="{FF2B5EF4-FFF2-40B4-BE49-F238E27FC236}">
                  <a16:creationId xmlns:a16="http://schemas.microsoft.com/office/drawing/2014/main" id="{025E3DB3-7B52-20CA-723B-781A658149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7183" y="4766563"/>
              <a:ext cx="266486" cy="266486"/>
            </a:xfrm>
            <a:prstGeom prst="rect">
              <a:avLst/>
            </a:prstGeom>
          </p:spPr>
        </p:pic>
        <p:pic>
          <p:nvPicPr>
            <p:cNvPr id="20" name="Imagen 19" descr="Logotipo&#10;&#10;El contenido generado por IA puede ser incorrecto.">
              <a:extLst>
                <a:ext uri="{FF2B5EF4-FFF2-40B4-BE49-F238E27FC236}">
                  <a16:creationId xmlns:a16="http://schemas.microsoft.com/office/drawing/2014/main" id="{69991A48-073F-CC83-6EBB-42A7748CE8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887" y="4766562"/>
              <a:ext cx="266487" cy="266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0133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ontact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7663F14-0F9D-40FA-A01B-CABD186F0477}"/>
              </a:ext>
            </a:extLst>
          </p:cNvPr>
          <p:cNvSpPr/>
          <p:nvPr userDrawn="1"/>
        </p:nvSpPr>
        <p:spPr>
          <a:xfrm>
            <a:off x="6399214" y="894596"/>
            <a:ext cx="5068803" cy="5068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55DE8226-7870-4E0E-9460-6E4A5E8D6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2787" y="896099"/>
            <a:ext cx="5080000" cy="50673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359CCBD8-AA8B-8A13-DEF6-9D7938185258}"/>
              </a:ext>
            </a:extLst>
          </p:cNvPr>
          <p:cNvSpPr/>
          <p:nvPr userDrawn="1"/>
        </p:nvSpPr>
        <p:spPr bwMode="auto">
          <a:xfrm>
            <a:off x="7930629" y="4272167"/>
            <a:ext cx="2005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j-lt"/>
              </a:rPr>
              <a:t>www.bioazul.com</a:t>
            </a:r>
          </a:p>
        </p:txBody>
      </p:sp>
      <p:sp>
        <p:nvSpPr>
          <p:cNvPr id="20" name="Marcador de texto 10">
            <a:extLst>
              <a:ext uri="{FF2B5EF4-FFF2-40B4-BE49-F238E27FC236}">
                <a16:creationId xmlns:a16="http://schemas.microsoft.com/office/drawing/2014/main" id="{592BE7A4-2978-077D-E99D-00D1C3D406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9173" y="1354626"/>
            <a:ext cx="506880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21" name="Marcador de texto 12">
            <a:extLst>
              <a:ext uri="{FF2B5EF4-FFF2-40B4-BE49-F238E27FC236}">
                <a16:creationId xmlns:a16="http://schemas.microsoft.com/office/drawing/2014/main" id="{52F37F9D-4B2F-DE51-E710-7A950E94E4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9172" y="2256649"/>
            <a:ext cx="5068804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22" name="Marcador de texto 14">
            <a:extLst>
              <a:ext uri="{FF2B5EF4-FFF2-40B4-BE49-F238E27FC236}">
                <a16:creationId xmlns:a16="http://schemas.microsoft.com/office/drawing/2014/main" id="{7C4D9CEC-B985-513B-8092-536457AA4E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9089" y="3163275"/>
            <a:ext cx="5068887" cy="3860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276BB57-7E93-CF9E-8AC4-D51DF6639F90}"/>
              </a:ext>
            </a:extLst>
          </p:cNvPr>
          <p:cNvSpPr txBox="1"/>
          <p:nvPr userDrawn="1"/>
        </p:nvSpPr>
        <p:spPr>
          <a:xfrm>
            <a:off x="7606292" y="3836628"/>
            <a:ext cx="265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noProof="0">
                <a:solidFill>
                  <a:schemeClr val="accent4"/>
                </a:solidFill>
                <a:latin typeface="Franklin Gothic Medium Cond" panose="020B0606030402020204" pitchFamily="34" charset="0"/>
              </a:rPr>
              <a:t>Síguenos en</a:t>
            </a:r>
            <a:endParaRPr lang="es-ES" sz="2000" noProof="0">
              <a:solidFill>
                <a:schemeClr val="accent4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8" name="Rectangle 22">
            <a:extLst>
              <a:ext uri="{FF2B5EF4-FFF2-40B4-BE49-F238E27FC236}">
                <a16:creationId xmlns:a16="http://schemas.microsoft.com/office/drawing/2014/main" id="{EE8AD643-3362-77BE-6D46-871CBE01CF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4466" y="5329145"/>
            <a:ext cx="40182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defTabSz="4572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defTabSz="4572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  <a:defRPr/>
            </a:pPr>
            <a:r>
              <a:rPr lang="es-ES" altLang="es-ES" sz="1200" noProof="0">
                <a:solidFill>
                  <a:schemeClr val="bg1"/>
                </a:solidFill>
                <a:latin typeface="+mn-lt"/>
              </a:rPr>
              <a:t>Avda. Manuel Agustín Heredia 18, 1º 4, 29001 Málaga, España. Tel: +34  951 047 290 </a:t>
            </a:r>
            <a:endParaRPr lang="es-ES" altLang="es-ES" sz="1200" noProof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339E735-D9E0-8536-D816-6C9DC92999EB}"/>
              </a:ext>
            </a:extLst>
          </p:cNvPr>
          <p:cNvGrpSpPr/>
          <p:nvPr userDrawn="1"/>
        </p:nvGrpSpPr>
        <p:grpSpPr>
          <a:xfrm>
            <a:off x="8409542" y="4778099"/>
            <a:ext cx="1174599" cy="266487"/>
            <a:chOff x="8334479" y="4766562"/>
            <a:chExt cx="1174599" cy="266487"/>
          </a:xfrm>
        </p:grpSpPr>
        <p:pic>
          <p:nvPicPr>
            <p:cNvPr id="3" name="Imagen 2" descr="Icono&#10;&#10;El contenido generado por IA puede ser incorrecto.">
              <a:extLst>
                <a:ext uri="{FF2B5EF4-FFF2-40B4-BE49-F238E27FC236}">
                  <a16:creationId xmlns:a16="http://schemas.microsoft.com/office/drawing/2014/main" id="{8E8F0249-B54D-4375-218C-EC8A45C2D9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592" y="4766563"/>
              <a:ext cx="266486" cy="266486"/>
            </a:xfrm>
            <a:prstGeom prst="rect">
              <a:avLst/>
            </a:prstGeom>
          </p:spPr>
        </p:pic>
        <p:pic>
          <p:nvPicPr>
            <p:cNvPr id="5" name="Imagen 4" descr="Icono&#10;&#10;El contenido generado por IA puede ser incorrecto.">
              <a:extLst>
                <a:ext uri="{FF2B5EF4-FFF2-40B4-BE49-F238E27FC236}">
                  <a16:creationId xmlns:a16="http://schemas.microsoft.com/office/drawing/2014/main" id="{72FF6766-CA8B-A432-A58E-032DB5B1E3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4479" y="4766563"/>
              <a:ext cx="266486" cy="266486"/>
            </a:xfrm>
            <a:prstGeom prst="rect">
              <a:avLst/>
            </a:prstGeom>
          </p:spPr>
        </p:pic>
        <p:pic>
          <p:nvPicPr>
            <p:cNvPr id="6" name="Imagen 5" descr="Icono&#10;&#10;El contenido generado por IA puede ser incorrecto.">
              <a:extLst>
                <a:ext uri="{FF2B5EF4-FFF2-40B4-BE49-F238E27FC236}">
                  <a16:creationId xmlns:a16="http://schemas.microsoft.com/office/drawing/2014/main" id="{B1D819FD-7C88-3C8E-091D-31593BF83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7183" y="4766563"/>
              <a:ext cx="266486" cy="266486"/>
            </a:xfrm>
            <a:prstGeom prst="rect">
              <a:avLst/>
            </a:prstGeom>
          </p:spPr>
        </p:pic>
        <p:pic>
          <p:nvPicPr>
            <p:cNvPr id="7" name="Imagen 6" descr="Logotipo&#10;&#10;El contenido generado por IA puede ser incorrecto.">
              <a:extLst>
                <a:ext uri="{FF2B5EF4-FFF2-40B4-BE49-F238E27FC236}">
                  <a16:creationId xmlns:a16="http://schemas.microsoft.com/office/drawing/2014/main" id="{4DA1A1BE-DC38-78BB-BA3D-338B98B286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887" y="4766562"/>
              <a:ext cx="266487" cy="266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165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40EA94F-3D9F-1508-54D6-18CD35DDC8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5" y="2412790"/>
            <a:ext cx="11116235" cy="3723967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</p:txBody>
      </p:sp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691548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FC9B9D-E048-F0D8-E669-12D95AF3B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6387523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55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arg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F5E994E4-7791-4A0B-A454-DFF14E41A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32800" y="697593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1BE018C8-DF7F-4EB1-80AE-FF18FF9A9A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69518" y="4330261"/>
            <a:ext cx="4652963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25E2D5C5-DB78-4AB9-9A04-609F905384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69518" y="5038195"/>
            <a:ext cx="465296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DF67AC0-6B8E-410F-A891-7C4AFF701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68725" y="5868619"/>
            <a:ext cx="4652963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</p:spTree>
    <p:extLst>
      <p:ext uri="{BB962C8B-B14F-4D97-AF65-F5344CB8AC3E}">
        <p14:creationId xmlns:p14="http://schemas.microsoft.com/office/powerpoint/2010/main" val="4015075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ar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F5E994E4-7791-4A0B-A454-DFF14E41A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2131" y="729677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1BE018C8-DF7F-4EB1-80AE-FF18FF9A9A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8849" y="4362345"/>
            <a:ext cx="4652963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25E2D5C5-DB78-4AB9-9A04-609F905384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8849" y="5070279"/>
            <a:ext cx="465296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DF67AC0-6B8E-410F-A891-7C4AFF701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056" y="5900703"/>
            <a:ext cx="4652963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6" name="Marcador de posición de imagen 17">
            <a:extLst>
              <a:ext uri="{FF2B5EF4-FFF2-40B4-BE49-F238E27FC236}">
                <a16:creationId xmlns:a16="http://schemas.microsoft.com/office/drawing/2014/main" id="{0A2F2181-0A86-4D67-9A02-9A02870397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33470" y="729677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texto 19">
            <a:extLst>
              <a:ext uri="{FF2B5EF4-FFF2-40B4-BE49-F238E27FC236}">
                <a16:creationId xmlns:a16="http://schemas.microsoft.com/office/drawing/2014/main" id="{47D3FF5B-CC9F-4C5B-B992-4796131191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70188" y="4362345"/>
            <a:ext cx="4652963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8" name="Marcador de texto 21">
            <a:extLst>
              <a:ext uri="{FF2B5EF4-FFF2-40B4-BE49-F238E27FC236}">
                <a16:creationId xmlns:a16="http://schemas.microsoft.com/office/drawing/2014/main" id="{65D6E106-A969-4391-B8E6-F53C8095BD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0188" y="5070279"/>
            <a:ext cx="4652963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64A1E873-F819-4502-AFB7-44E391CB9D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69395" y="5900703"/>
            <a:ext cx="4652963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</p:spTree>
    <p:extLst>
      <p:ext uri="{BB962C8B-B14F-4D97-AF65-F5344CB8AC3E}">
        <p14:creationId xmlns:p14="http://schemas.microsoft.com/office/powerpoint/2010/main" val="1740932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carg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F5E994E4-7791-4A0B-A454-DFF14E41AE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259" y="711228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1BE018C8-DF7F-4EB1-80AE-FF18FF9A9A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080" y="4343896"/>
            <a:ext cx="3713959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25E2D5C5-DB78-4AB9-9A04-609F905384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081" y="5051830"/>
            <a:ext cx="3713166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DF67AC0-6B8E-410F-A891-7C4AFF701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288" y="5882254"/>
            <a:ext cx="3713166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6" name="Marcador de posición de imagen 17">
            <a:extLst>
              <a:ext uri="{FF2B5EF4-FFF2-40B4-BE49-F238E27FC236}">
                <a16:creationId xmlns:a16="http://schemas.microsoft.com/office/drawing/2014/main" id="{0A2F2181-0A86-4D67-9A02-9A02870397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9341" y="711228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texto 19">
            <a:extLst>
              <a:ext uri="{FF2B5EF4-FFF2-40B4-BE49-F238E27FC236}">
                <a16:creationId xmlns:a16="http://schemas.microsoft.com/office/drawing/2014/main" id="{47D3FF5B-CC9F-4C5B-B992-4796131191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752" y="4343896"/>
            <a:ext cx="3713960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8" name="Marcador de texto 21">
            <a:extLst>
              <a:ext uri="{FF2B5EF4-FFF2-40B4-BE49-F238E27FC236}">
                <a16:creationId xmlns:a16="http://schemas.microsoft.com/office/drawing/2014/main" id="{65D6E106-A969-4391-B8E6-F53C8095BD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6752" y="5051830"/>
            <a:ext cx="3713166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64A1E873-F819-4502-AFB7-44E391CB9D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95958" y="5882254"/>
            <a:ext cx="3713167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  <p:sp>
        <p:nvSpPr>
          <p:cNvPr id="10" name="Marcador de posición de imagen 17">
            <a:extLst>
              <a:ext uri="{FF2B5EF4-FFF2-40B4-BE49-F238E27FC236}">
                <a16:creationId xmlns:a16="http://schemas.microsoft.com/office/drawing/2014/main" id="{7CFF9448-904F-4A2B-B409-B7BA81DDBDD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32800" y="711228"/>
            <a:ext cx="3326400" cy="3326400"/>
          </a:xfrm>
          <a:prstGeom prst="ellipse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1" name="Marcador de texto 19">
            <a:extLst>
              <a:ext uri="{FF2B5EF4-FFF2-40B4-BE49-F238E27FC236}">
                <a16:creationId xmlns:a16="http://schemas.microsoft.com/office/drawing/2014/main" id="{9523B9D8-1AEF-459E-93A3-D2EA03A1CB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9020" y="4343896"/>
            <a:ext cx="3713959" cy="646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Nombre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CC49534-E9EE-4087-8753-6DCC8FE16C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9021" y="5051830"/>
            <a:ext cx="3713166" cy="8309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s-ES"/>
              <a:t>Puesto</a:t>
            </a:r>
          </a:p>
        </p:txBody>
      </p:sp>
      <p:sp>
        <p:nvSpPr>
          <p:cNvPr id="13" name="Marcador de texto 23">
            <a:extLst>
              <a:ext uri="{FF2B5EF4-FFF2-40B4-BE49-F238E27FC236}">
                <a16:creationId xmlns:a16="http://schemas.microsoft.com/office/drawing/2014/main" id="{E58BB7A2-88F9-444A-9825-524153D7FF0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38228" y="5882254"/>
            <a:ext cx="3713166" cy="400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s-ES"/>
              <a:t>Correo</a:t>
            </a:r>
          </a:p>
        </p:txBody>
      </p:sp>
    </p:spTree>
    <p:extLst>
      <p:ext uri="{BB962C8B-B14F-4D97-AF65-F5344CB8AC3E}">
        <p14:creationId xmlns:p14="http://schemas.microsoft.com/office/powerpoint/2010/main" val="1169383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E4E68945-71CA-F5D7-8270-753989647043}"/>
              </a:ext>
            </a:extLst>
          </p:cNvPr>
          <p:cNvSpPr/>
          <p:nvPr userDrawn="1"/>
        </p:nvSpPr>
        <p:spPr>
          <a:xfrm>
            <a:off x="152400" y="3971983"/>
            <a:ext cx="11887200" cy="2744992"/>
          </a:xfrm>
          <a:prstGeom prst="roundRect">
            <a:avLst>
              <a:gd name="adj" fmla="val 13696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F8FDAF55-CFB8-6409-F3B9-A77080AFA4A9}"/>
              </a:ext>
            </a:extLst>
          </p:cNvPr>
          <p:cNvSpPr/>
          <p:nvPr userDrawn="1"/>
        </p:nvSpPr>
        <p:spPr>
          <a:xfrm>
            <a:off x="190561" y="130201"/>
            <a:ext cx="7823446" cy="3708400"/>
          </a:xfrm>
          <a:prstGeom prst="roundRect">
            <a:avLst>
              <a:gd name="adj" fmla="val 10138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" name="Rounded Rectangle">
            <a:extLst>
              <a:ext uri="{FF2B5EF4-FFF2-40B4-BE49-F238E27FC236}">
                <a16:creationId xmlns:a16="http://schemas.microsoft.com/office/drawing/2014/main" id="{5A1D13FE-0D0E-D90E-EEB9-E266EE8203A1}"/>
              </a:ext>
            </a:extLst>
          </p:cNvPr>
          <p:cNvSpPr/>
          <p:nvPr userDrawn="1"/>
        </p:nvSpPr>
        <p:spPr>
          <a:xfrm>
            <a:off x="8089717" y="139700"/>
            <a:ext cx="3925366" cy="3708400"/>
          </a:xfrm>
          <a:prstGeom prst="roundRect">
            <a:avLst>
              <a:gd name="adj" fmla="val 10138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40386" y="301900"/>
            <a:ext cx="7374348" cy="1349100"/>
          </a:xfrm>
          <a:prstGeom prst="rect">
            <a:avLst/>
          </a:prstGeom>
        </p:spPr>
        <p:txBody>
          <a:bodyPr anchor="b"/>
          <a:lstStyle>
            <a:lvl1pPr>
              <a:defRPr kumimoji="0" sz="4000" b="0" i="0" u="none" strike="noStrike" cap="none" spc="-8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7809" y="1835652"/>
            <a:ext cx="7478525" cy="680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kumimoji="0" sz="2200" b="0" i="1" u="none" strike="noStrike" cap="none" spc="-4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200" b="1" i="1">
                <a:solidFill>
                  <a:srgbClr val="00441F"/>
                </a:solidFill>
              </a:defRPr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200" b="1" i="1">
                <a:solidFill>
                  <a:srgbClr val="00441F"/>
                </a:solidFill>
              </a:defRPr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200" b="1" i="1">
                <a:solidFill>
                  <a:srgbClr val="00441F"/>
                </a:solidFill>
              </a:defRPr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200" b="1" i="1">
                <a:solidFill>
                  <a:srgbClr val="00441F"/>
                </a:solidFill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7945" y="6178768"/>
            <a:ext cx="371897" cy="28725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6FDB6F6-659C-2B00-73FA-24AD32B8FF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677" y="2549549"/>
            <a:ext cx="4638415" cy="105489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rgbClr val="00441F"/>
                </a:solidFill>
              </a:defRPr>
            </a:lvl1pPr>
            <a:lvl2pPr marL="30480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50">
                <a:solidFill>
                  <a:srgbClr val="00441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550">
                <a:solidFill>
                  <a:srgbClr val="00441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  <a:endParaRPr lang="el-GR"/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5D2BB9A8-92E2-86D7-2C13-AF926B3D2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7654" y="709064"/>
            <a:ext cx="2569493" cy="256967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4CCDC65-1FFB-0F04-2806-C34075B596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7835" y="5544052"/>
            <a:ext cx="2294464" cy="91998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icture Placeholder 19">
            <a:extLst>
              <a:ext uri="{FF2B5EF4-FFF2-40B4-BE49-F238E27FC236}">
                <a16:creationId xmlns:a16="http://schemas.microsoft.com/office/drawing/2014/main" id="{06D6C372-9B31-005F-7770-7D0C7CB848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70500" y="2549549"/>
            <a:ext cx="2578100" cy="108823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/>
              <a:t>Your logo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F5BE02-4793-4853-85B7-B7B8D33220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654" y="5931585"/>
            <a:ext cx="2389965" cy="53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82480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Bullet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B9C882A6-F1A5-D108-336B-E3B1BBFC8E7C}"/>
              </a:ext>
            </a:extLst>
          </p:cNvPr>
          <p:cNvSpPr/>
          <p:nvPr userDrawn="1"/>
        </p:nvSpPr>
        <p:spPr>
          <a:xfrm>
            <a:off x="152400" y="139700"/>
            <a:ext cx="11887200" cy="6578600"/>
          </a:xfrm>
          <a:prstGeom prst="roundRect">
            <a:avLst>
              <a:gd name="adj" fmla="val 5715"/>
            </a:avLst>
          </a:prstGeom>
          <a:solidFill>
            <a:srgbClr val="FFFFFF"/>
          </a:solidFill>
          <a:ln w="12700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331490"/>
            <a:ext cx="10985500" cy="467390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1929521"/>
            <a:ext cx="10985499" cy="4128006"/>
          </a:xfrm>
          <a:prstGeom prst="rect">
            <a:avLst/>
          </a:prstGeom>
        </p:spPr>
        <p:txBody>
          <a:bodyPr/>
          <a:lstStyle>
            <a:lvl1pPr marL="304800" indent="-304800">
              <a:lnSpc>
                <a:spcPct val="120000"/>
              </a:lnSpc>
              <a:spcBef>
                <a:spcPts val="600"/>
              </a:spcBef>
              <a:buClr>
                <a:srgbClr val="01FF6C"/>
              </a:buClr>
              <a:buFont typeface="Wingdings" panose="05000000000000000000" pitchFamily="2" charset="2"/>
              <a:buChar char="§"/>
              <a:defRPr sz="2400"/>
            </a:lvl1pPr>
            <a:lvl2pPr marL="609600" indent="-3048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200"/>
            </a:lvl2pPr>
            <a:lvl3pPr>
              <a:lnSpc>
                <a:spcPct val="120000"/>
              </a:lnSpc>
              <a:spcBef>
                <a:spcPts val="600"/>
              </a:spcBef>
              <a:defRPr sz="2000"/>
            </a:lvl3pPr>
            <a:lvl4pPr>
              <a:lnSpc>
                <a:spcPct val="120000"/>
              </a:lnSpc>
              <a:spcBef>
                <a:spcPts val="600"/>
              </a:spcBef>
              <a:defRPr sz="1800"/>
            </a:lvl4pPr>
            <a:lvl5pPr>
              <a:lnSpc>
                <a:spcPct val="120000"/>
              </a:lnSpc>
              <a:spcBef>
                <a:spcPts val="600"/>
              </a:spcBef>
              <a:defRPr sz="1600"/>
            </a:lvl5pPr>
          </a:lstStyle>
          <a:p>
            <a:r>
              <a:t>Slide bullet text</a:t>
            </a:r>
            <a:endParaRPr lang="en-US"/>
          </a:p>
          <a:p>
            <a:pPr lvl="1"/>
            <a:endParaRPr lang="en-US"/>
          </a:p>
          <a:p>
            <a:pPr lvl="2"/>
            <a:endParaRPr lang="en-US"/>
          </a:p>
          <a:p>
            <a:pPr lvl="3"/>
            <a:endParaRPr lang="en-US"/>
          </a:p>
          <a:p>
            <a:pPr lvl="4"/>
            <a:endParaRPr lang="en-US"/>
          </a:p>
          <a:p>
            <a:pPr lvl="1"/>
            <a:endParaRPr lang="en-US"/>
          </a:p>
          <a:p>
            <a:pPr lvl="2"/>
            <a:endParaRPr/>
          </a:p>
          <a:p>
            <a:pPr lvl="2"/>
            <a:endParaRPr/>
          </a:p>
          <a:p>
            <a:pPr lvl="3"/>
            <a:endParaRPr/>
          </a:p>
          <a:p>
            <a:pPr lvl="6"/>
            <a:endParaRPr/>
          </a:p>
          <a:p>
            <a:pPr lvl="4"/>
            <a:endParaRPr/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16095624-FA2E-3E55-D6E2-9D9831A2784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313223" y="6224739"/>
            <a:ext cx="37189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1200"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07D524C-E0FB-C318-8633-F1A21B8D7673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2866623" y="623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EF7ACE5-C135-661C-FF06-93CE7A6A5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3237" y="62300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41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A9679-63A3-973F-6ACC-5209AB3E3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1" r="29553" b="23997"/>
          <a:stretch/>
        </p:blipFill>
        <p:spPr>
          <a:xfrm>
            <a:off x="152399" y="5886112"/>
            <a:ext cx="1371601" cy="86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5730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B9C882A6-F1A5-D108-336B-E3B1BBFC8E7C}"/>
              </a:ext>
            </a:extLst>
          </p:cNvPr>
          <p:cNvSpPr/>
          <p:nvPr userDrawn="1"/>
        </p:nvSpPr>
        <p:spPr>
          <a:xfrm>
            <a:off x="152400" y="139700"/>
            <a:ext cx="11887200" cy="6578600"/>
          </a:xfrm>
          <a:prstGeom prst="roundRect">
            <a:avLst>
              <a:gd name="adj" fmla="val 5715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331490"/>
            <a:ext cx="10985500" cy="467390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 b="1"/>
            </a:lvl1pPr>
          </a:lstStyle>
          <a:p>
            <a:r>
              <a:t>Slide 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F86D1-5272-1BE5-7E01-A5EEB0B3710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03250" y="1931988"/>
            <a:ext cx="10989469" cy="4052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A9A7B418-8153-B443-B12E-801631C89953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313223" y="6224739"/>
            <a:ext cx="37189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1200"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BF1FC4C6-04E7-0497-5839-04CB57E17C4B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2866623" y="623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2306B3-E923-193F-5184-7D84022881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3237" y="62300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41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CA28D-8052-CF70-60CE-0CD6B35BF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1" r="29553" b="23997"/>
          <a:stretch/>
        </p:blipFill>
        <p:spPr>
          <a:xfrm>
            <a:off x="152399" y="5886112"/>
            <a:ext cx="1371601" cy="86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26373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E804E13E-5922-646A-C22A-869436C1E354}"/>
              </a:ext>
            </a:extLst>
          </p:cNvPr>
          <p:cNvSpPr/>
          <p:nvPr userDrawn="1"/>
        </p:nvSpPr>
        <p:spPr>
          <a:xfrm>
            <a:off x="151327" y="139700"/>
            <a:ext cx="11887200" cy="6578600"/>
          </a:xfrm>
          <a:prstGeom prst="roundRect">
            <a:avLst>
              <a:gd name="adj" fmla="val 571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0426F8-EEB9-7FD9-4534-E006D93E3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43" y="365126"/>
            <a:ext cx="11326969" cy="890565"/>
          </a:xfrm>
        </p:spPr>
        <p:txBody>
          <a:bodyPr>
            <a:norm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4400" b="0" i="0" u="none" strike="noStrike" cap="none" spc="-85" baseline="0" dirty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729AE-0106-81BE-3194-BD37D9978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6734" y="2144464"/>
            <a:ext cx="5580000" cy="3897732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buClr>
                <a:srgbClr val="01FF6C"/>
              </a:buCl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339815-6871-5B70-2F1B-8A97A55C1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7313" y="1293729"/>
            <a:ext cx="5580000" cy="823913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rgbClr val="00441F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9F2756-DF0E-82D8-8FEC-7545B2EFA6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7313" y="2148502"/>
            <a:ext cx="5580000" cy="3897732"/>
          </a:xfrm>
        </p:spPr>
        <p:txBody>
          <a:bodyPr/>
          <a:lstStyle>
            <a:lvl1pPr marL="304800" indent="-304800">
              <a:defRPr lang="en-US" sz="2200" b="0" i="0" u="none" strike="noStrike" cap="none" spc="0" baseline="0" dirty="0" smtClean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indent="-304800">
              <a:defRPr lang="en-US" sz="2200" b="0" i="0" u="none" strike="noStrike" cap="none" spc="0" baseline="0" dirty="0" smtClean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indent="-304800">
              <a:defRPr lang="en-US" sz="2000" b="0" i="0" u="none" strike="noStrike" cap="none" spc="0" baseline="0" dirty="0" smtClean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indent="-304800">
              <a:defRPr lang="en-US" sz="1800" b="0" i="0" u="none" strike="noStrike" cap="none" spc="0" baseline="0" dirty="0" smtClean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indent="-304800">
              <a:defRPr lang="en-US" sz="1800" b="0" i="0" u="none" strike="noStrike" cap="none" spc="0" baseline="0" dirty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 marL="304800" marR="0" lvl="0" indent="-304800" algn="l" defTabSz="1219169" rtl="0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Char char="§"/>
              <a:tabLst/>
            </a:pPr>
            <a:r>
              <a:rPr lang="en-US"/>
              <a:t>Click to edit Master text styles</a:t>
            </a:r>
          </a:p>
          <a:p>
            <a:pPr marL="609600" marR="0" lvl="1" indent="-304800" algn="l" defTabSz="1219169" rtl="0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Pct val="123000"/>
              <a:buFont typeface="Wingdings" panose="05000000000000000000" pitchFamily="2" charset="2"/>
              <a:buChar char="§"/>
              <a:tabLst/>
            </a:pPr>
            <a:r>
              <a:rPr lang="en-US"/>
              <a:t>Second level</a:t>
            </a:r>
          </a:p>
          <a:p>
            <a:pPr marL="914400" marR="0" lvl="2" indent="-304800" algn="l" defTabSz="1219169" rtl="0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</a:pPr>
            <a:r>
              <a:rPr lang="en-US"/>
              <a:t>Third level</a:t>
            </a:r>
          </a:p>
          <a:p>
            <a:pPr marL="1219200" marR="0" lvl="3" indent="-304800" algn="l" defTabSz="1219169" rtl="0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tabLst/>
            </a:pPr>
            <a:r>
              <a:rPr lang="en-US"/>
              <a:t>Fourth level</a:t>
            </a:r>
          </a:p>
          <a:p>
            <a:pPr marL="1524000" marR="0" lvl="4" indent="-304800" algn="l" defTabSz="1219169" rtl="0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</a:pPr>
            <a:r>
              <a:rPr lang="en-US"/>
              <a:t>Fifth level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757EB7E1-7056-B6A2-1A7B-77E416B5DBB9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11313223" y="6224739"/>
            <a:ext cx="37189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1200"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Date Placeholder 6">
            <a:extLst>
              <a:ext uri="{FF2B5EF4-FFF2-40B4-BE49-F238E27FC236}">
                <a16:creationId xmlns:a16="http://schemas.microsoft.com/office/drawing/2014/main" id="{C55037F0-1C41-CAFB-3831-49A933EC8B2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866623" y="62300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10383C4-403E-AF4A-A173-60467EE6DD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63237" y="62300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41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F39F3CF-87E1-5CB9-CF5B-932EED7E0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43" y="1288121"/>
            <a:ext cx="5580000" cy="823913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rgbClr val="00441F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8FB77-C930-3A43-16AB-5AB9730EC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1" r="29553" b="23997"/>
          <a:stretch/>
        </p:blipFill>
        <p:spPr>
          <a:xfrm>
            <a:off x="152399" y="5886112"/>
            <a:ext cx="1371601" cy="86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26578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54D3945A-8CFF-F170-184A-64A6DFAA2A21}"/>
              </a:ext>
            </a:extLst>
          </p:cNvPr>
          <p:cNvSpPr/>
          <p:nvPr userDrawn="1"/>
        </p:nvSpPr>
        <p:spPr>
          <a:xfrm>
            <a:off x="152473" y="139700"/>
            <a:ext cx="5860382" cy="6578600"/>
          </a:xfrm>
          <a:prstGeom prst="roundRect">
            <a:avLst>
              <a:gd name="adj" fmla="val 641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37809" y="1214997"/>
            <a:ext cx="5192525" cy="443522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000" b="0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37809" y="1708412"/>
            <a:ext cx="5192525" cy="41283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120000"/>
              </a:lnSpc>
              <a:spcBef>
                <a:spcPts val="300"/>
              </a:spcBef>
              <a:buClr>
                <a:srgbClr val="01FF6C"/>
              </a:buClr>
              <a:buFont typeface="Wingdings" panose="05000000000000000000" pitchFamily="2" charset="2"/>
              <a:buChar char="§"/>
              <a:defRPr sz="1600"/>
            </a:lvl1pPr>
            <a:lvl2pPr marL="533400" indent="-228600">
              <a:lnSpc>
                <a:spcPct val="120000"/>
              </a:lnSpc>
              <a:spcBef>
                <a:spcPts val="300"/>
              </a:spcBef>
              <a:buClr>
                <a:srgbClr val="00441F"/>
              </a:buClr>
              <a:buFont typeface="Wingdings" panose="05000000000000000000" pitchFamily="2" charset="2"/>
              <a:buChar char="§"/>
              <a:defRPr sz="1600"/>
            </a:lvl2pPr>
            <a:lvl3pPr marL="838200" indent="-228600">
              <a:lnSpc>
                <a:spcPct val="120000"/>
              </a:lnSpc>
              <a:spcBef>
                <a:spcPts val="3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/>
            </a:lvl3pPr>
            <a:lvl4pPr marL="1143000" indent="-228600">
              <a:lnSpc>
                <a:spcPct val="120000"/>
              </a:lnSpc>
              <a:spcBef>
                <a:spcPts val="300"/>
              </a:spcBef>
              <a:buClr>
                <a:srgbClr val="00441F"/>
              </a:buClr>
              <a:buFont typeface="Arial" panose="020B0604020202020204" pitchFamily="34" charset="0"/>
              <a:buChar char="•"/>
              <a:defRPr sz="1600"/>
            </a:lvl4pPr>
            <a:lvl5pPr marL="1219200" indent="0">
              <a:lnSpc>
                <a:spcPct val="120000"/>
              </a:lnSpc>
              <a:spcBef>
                <a:spcPts val="300"/>
              </a:spcBef>
              <a:buNone/>
              <a:defRPr sz="1600"/>
            </a:lvl5pPr>
          </a:lstStyle>
          <a:p>
            <a:r>
              <a:t>Slide bullet text</a:t>
            </a:r>
            <a:endParaRPr lang="en-US"/>
          </a:p>
          <a:p>
            <a:pPr lvl="1"/>
            <a:endParaRPr lang="en-US"/>
          </a:p>
          <a:p>
            <a:pPr lvl="2"/>
            <a:endParaRPr lang="en-US"/>
          </a:p>
          <a:p>
            <a:pPr lvl="3"/>
            <a:endParaRPr lang="el-GR"/>
          </a:p>
          <a:p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360553" y="447554"/>
            <a:ext cx="5269781" cy="7175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233912" y="6149586"/>
            <a:ext cx="371897" cy="2872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D7DFC3-B62A-CFD6-0047-76431AB1B0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71532" y="6146800"/>
            <a:ext cx="3683000" cy="367507"/>
          </a:xfrm>
        </p:spPr>
        <p:txBody>
          <a:bodyPr/>
          <a:lstStyle>
            <a:lvl1pPr marL="0" marR="0" indent="0" algn="l" defTabSz="1219169" rtl="0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None/>
              <a:tabLst/>
              <a:defRPr lang="en-US" sz="1600" b="0" i="0" u="none" strike="noStrike" cap="none" spc="0" baseline="0" dirty="0" smtClean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228600" marR="0" indent="-228600" algn="l" defTabSz="1219169" rtl="0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Char char="§"/>
              <a:tabLst/>
              <a:defRPr lang="en-US" sz="1600" b="0" i="0" u="none" strike="noStrike" cap="none" spc="0" baseline="0" dirty="0" smtClean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228600" marR="0" indent="-228600" algn="l" defTabSz="1219169" rtl="0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Char char="§"/>
              <a:tabLst/>
              <a:defRPr lang="en-US" sz="1600" b="0" i="0" u="none" strike="noStrike" cap="none" spc="0" baseline="0" dirty="0" smtClean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28600" marR="0" indent="-228600" algn="l" defTabSz="1219169" rtl="0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Char char="§"/>
              <a:tabLst/>
              <a:defRPr lang="en-US" sz="1600" b="0" i="0" u="none" strike="noStrike" cap="none" spc="0" baseline="0" dirty="0" smtClean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228600" marR="0" indent="-228600" algn="l" defTabSz="1219169" rtl="0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 panose="05000000000000000000" pitchFamily="2" charset="2"/>
              <a:buChar char="§"/>
              <a:tabLst/>
              <a:defRPr lang="en-US" sz="1600" b="0" i="0" u="none" strike="noStrike" cap="none" spc="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 lvl="0"/>
            <a:r>
              <a:rPr lang="en-US"/>
              <a:t>Click to edit Master text styles 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70FDD19-3344-61C5-7BE3-072D4A173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3997" y="6108549"/>
            <a:ext cx="35499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41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264D40-997C-5AC0-6EE3-4E4C0CA974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1" r="29553" b="23997"/>
          <a:stretch/>
        </p:blipFill>
        <p:spPr>
          <a:xfrm>
            <a:off x="152399" y="5886112"/>
            <a:ext cx="1371601" cy="86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1585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A07906EF-A7FC-AD9A-196F-9FEBABCE385F}"/>
              </a:ext>
            </a:extLst>
          </p:cNvPr>
          <p:cNvSpPr/>
          <p:nvPr userDrawn="1"/>
        </p:nvSpPr>
        <p:spPr>
          <a:xfrm>
            <a:off x="152400" y="139700"/>
            <a:ext cx="3588213" cy="6578600"/>
          </a:xfrm>
          <a:prstGeom prst="roundRect">
            <a:avLst>
              <a:gd name="adj" fmla="val 10478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Rounded Rectangle">
            <a:extLst>
              <a:ext uri="{FF2B5EF4-FFF2-40B4-BE49-F238E27FC236}">
                <a16:creationId xmlns:a16="http://schemas.microsoft.com/office/drawing/2014/main" id="{09333DC5-CAFF-591A-C540-C6DCA718C370}"/>
              </a:ext>
            </a:extLst>
          </p:cNvPr>
          <p:cNvSpPr/>
          <p:nvPr userDrawn="1"/>
        </p:nvSpPr>
        <p:spPr>
          <a:xfrm>
            <a:off x="3923452" y="139700"/>
            <a:ext cx="8075599" cy="6578600"/>
          </a:xfrm>
          <a:prstGeom prst="roundRect">
            <a:avLst>
              <a:gd name="adj" fmla="val 5715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4178242" y="4080932"/>
            <a:ext cx="7410509" cy="8836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16041" y="6226858"/>
            <a:ext cx="371897" cy="28725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Slide Subtitle">
            <a:extLst>
              <a:ext uri="{FF2B5EF4-FFF2-40B4-BE49-F238E27FC236}">
                <a16:creationId xmlns:a16="http://schemas.microsoft.com/office/drawing/2014/main" id="{85114363-267E-02BE-E4CA-E9AF38256C31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189785" y="5002724"/>
            <a:ext cx="7410509" cy="499817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000" b="0"/>
            </a:lvl1pPr>
          </a:lstStyle>
          <a:p>
            <a:r>
              <a:t>Slide Subtitle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30835B6-C253-7A44-3252-6241D14DA2B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86702" y="2915266"/>
            <a:ext cx="3553912" cy="3505200"/>
          </a:xfrm>
        </p:spPr>
        <p:txBody>
          <a:bodyPr>
            <a:noAutofit/>
          </a:bodyPr>
          <a:lstStyle>
            <a:lvl1pPr marL="0" indent="0">
              <a:buNone/>
              <a:defRPr kumimoji="0" lang="en-US" sz="25000" b="0" i="0" u="none" strike="noStrike" cap="none" spc="-150" normalizeH="0" baseline="0" dirty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B758175E-4B9D-3A8D-A3B3-79705FF9B9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368" y="607495"/>
            <a:ext cx="2602517" cy="10435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0176705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876961" y="4989735"/>
            <a:ext cx="10438077" cy="327332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22677" y="6129842"/>
            <a:ext cx="371897" cy="2872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8B8E7BDB-F799-AB06-D184-C8DA3019723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76961" y="60519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FDBFD45-0D9C-B591-C06C-A74FE7ED9B6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933304" y="60519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6AF6368-2DE3-B832-2691-B6713741671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9023" y="528660"/>
            <a:ext cx="2111111" cy="11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6173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7" y="402073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8" y="1691548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B0613FB7-D8C8-D680-86E2-42B9FC5B65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5" y="2475416"/>
            <a:ext cx="11116235" cy="3606773"/>
          </a:xfrm>
          <a:prstGeom prst="rect">
            <a:avLst/>
          </a:prstGeom>
        </p:spPr>
        <p:txBody>
          <a:bodyPr/>
          <a:lstStyle>
            <a:lvl1pPr marL="285750" indent="-285750" algn="just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accent4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2pPr>
          </a:lstStyle>
          <a:p>
            <a:pPr lvl="1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C02D272-A4E9-1632-A721-0A3E4D223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6387523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84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BAEB670C-2DC2-C4A3-7DA0-F1D6F9EAF7AC}"/>
              </a:ext>
            </a:extLst>
          </p:cNvPr>
          <p:cNvSpPr/>
          <p:nvPr userDrawn="1"/>
        </p:nvSpPr>
        <p:spPr>
          <a:xfrm>
            <a:off x="152400" y="3971983"/>
            <a:ext cx="11887200" cy="2744992"/>
          </a:xfrm>
          <a:prstGeom prst="roundRect">
            <a:avLst>
              <a:gd name="adj" fmla="val 13696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B35B85FD-0F90-2DDE-9159-635D1E2BEB2A}"/>
              </a:ext>
            </a:extLst>
          </p:cNvPr>
          <p:cNvSpPr/>
          <p:nvPr userDrawn="1"/>
        </p:nvSpPr>
        <p:spPr>
          <a:xfrm>
            <a:off x="152400" y="139700"/>
            <a:ext cx="5852000" cy="3708400"/>
          </a:xfrm>
          <a:prstGeom prst="roundRect">
            <a:avLst>
              <a:gd name="adj" fmla="val 10138"/>
            </a:avLst>
          </a:prstGeom>
          <a:solidFill>
            <a:srgbClr val="02E36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Presentation Title">
            <a:extLst>
              <a:ext uri="{FF2B5EF4-FFF2-40B4-BE49-F238E27FC236}">
                <a16:creationId xmlns:a16="http://schemas.microsoft.com/office/drawing/2014/main" id="{A5AD6D3B-F274-5524-3B8D-D8C2D0F73A5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40386" y="301900"/>
            <a:ext cx="5096815" cy="959634"/>
          </a:xfrm>
          <a:prstGeom prst="rect">
            <a:avLst/>
          </a:prstGeom>
        </p:spPr>
        <p:txBody>
          <a:bodyPr anchor="b"/>
          <a:lstStyle>
            <a:lvl1pPr>
              <a:defRPr kumimoji="0" sz="4000" b="0" i="0" u="none" strike="noStrike" cap="none" spc="-8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en-US"/>
              <a:t>Thank You!</a:t>
            </a:r>
            <a:endParaRPr/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2B4952BB-F043-ADAC-62C2-93F6F3BB0B6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5920" y="1421542"/>
            <a:ext cx="5168817" cy="48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kumimoji="0" sz="2200" b="0" i="0" u="none" strike="noStrike" cap="none" spc="-4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US"/>
              <a:t>Any Questions?</a:t>
            </a:r>
            <a:endParaRPr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C602656-16DD-2FA6-9E73-C58E74FA31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677" y="2549549"/>
            <a:ext cx="3724323" cy="109958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/>
            </a:lvl1pPr>
            <a:lvl2pPr marL="4762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/>
            </a:lvl2pPr>
            <a:lvl3pPr marL="609600" indent="0"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Name of Presenter</a:t>
            </a:r>
          </a:p>
          <a:p>
            <a:pPr lvl="0"/>
            <a:r>
              <a:rPr lang="en-US"/>
              <a:t>Role in CHOICE</a:t>
            </a:r>
          </a:p>
          <a:p>
            <a:pPr lvl="0"/>
            <a:r>
              <a:rPr lang="en-US"/>
              <a:t>Affiliation</a:t>
            </a:r>
          </a:p>
          <a:p>
            <a:pPr lvl="0"/>
            <a:r>
              <a:rPr lang="en-US"/>
              <a:t>Contact info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64C9C0-42AD-5ADC-F08A-C00F1B890C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099" y="5960533"/>
            <a:ext cx="2902638" cy="608960"/>
          </a:xfrm>
          <a:prstGeom prst="rect">
            <a:avLst/>
          </a:prstGeom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DF4C124D-DEB0-0BF1-1449-2AFD66C5BC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7835" y="5544052"/>
            <a:ext cx="2294464" cy="91998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CF4C39-7A65-DEC4-1424-9AFB97482D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91000" y="2549525"/>
            <a:ext cx="1608932" cy="1099344"/>
          </a:xfrm>
        </p:spPr>
        <p:txBody>
          <a:bodyPr>
            <a:normAutofit/>
          </a:bodyPr>
          <a:lstStyle>
            <a:lvl1pPr marL="0" indent="0" algn="ctr">
              <a:buNone/>
              <a:defRPr sz="1800" i="1"/>
            </a:lvl1pPr>
          </a:lstStyle>
          <a:p>
            <a:r>
              <a:rPr lang="en-US"/>
              <a:t>Add logo</a:t>
            </a:r>
          </a:p>
        </p:txBody>
      </p:sp>
    </p:spTree>
    <p:extLst>
      <p:ext uri="{BB962C8B-B14F-4D97-AF65-F5344CB8AC3E}">
        <p14:creationId xmlns:p14="http://schemas.microsoft.com/office/powerpoint/2010/main" val="6398615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horizontal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1FD3757-1733-089F-9BB1-593C088BC6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414" y="2541662"/>
            <a:ext cx="11116235" cy="274732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r>
              <a:rPr lang="es-ES"/>
              <a:t>Id </a:t>
            </a:r>
            <a:r>
              <a:rPr lang="es-ES" err="1"/>
              <a:t>rutrum</a:t>
            </a:r>
            <a:r>
              <a:rPr lang="es-ES"/>
              <a:t> libero </a:t>
            </a:r>
            <a:r>
              <a:rPr lang="es-ES" err="1"/>
              <a:t>placerat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sagittis</a:t>
            </a:r>
            <a:r>
              <a:rPr lang="es-ES"/>
              <a:t> neque </a:t>
            </a:r>
            <a:r>
              <a:rPr lang="es-ES" err="1"/>
              <a:t>dapibus</a:t>
            </a:r>
            <a:r>
              <a:rPr lang="es-ES"/>
              <a:t>,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vitae ornare sed </a:t>
            </a:r>
            <a:r>
              <a:rPr lang="es-ES" err="1"/>
              <a:t>luctus</a:t>
            </a:r>
            <a:r>
              <a:rPr lang="es-ES"/>
              <a:t>, </a:t>
            </a:r>
            <a:r>
              <a:rPr lang="es-ES" err="1"/>
              <a:t>pharetra</a:t>
            </a:r>
            <a:r>
              <a:rPr lang="es-ES"/>
              <a:t> </a:t>
            </a:r>
            <a:r>
              <a:rPr lang="es-ES" err="1"/>
              <a:t>parturient</a:t>
            </a:r>
            <a:r>
              <a:rPr lang="es-ES"/>
              <a:t>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donec</a:t>
            </a:r>
            <a:r>
              <a:rPr lang="es-ES"/>
              <a:t> justo </a:t>
            </a:r>
            <a:r>
              <a:rPr lang="es-ES" err="1"/>
              <a:t>interdum</a:t>
            </a:r>
            <a:r>
              <a:rPr lang="es-ES"/>
              <a:t> tortor. </a:t>
            </a:r>
            <a:r>
              <a:rPr lang="es-ES" err="1"/>
              <a:t>Posuere</a:t>
            </a:r>
            <a:r>
              <a:rPr lang="es-ES"/>
              <a:t>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lectus</a:t>
            </a:r>
            <a:r>
              <a:rPr lang="es-ES"/>
              <a:t> </a:t>
            </a:r>
            <a:r>
              <a:rPr lang="es-ES" err="1"/>
              <a:t>est</a:t>
            </a:r>
            <a:r>
              <a:rPr lang="es-ES"/>
              <a:t> </a:t>
            </a:r>
            <a:r>
              <a:rPr lang="es-ES" err="1"/>
              <a:t>sociosqu</a:t>
            </a:r>
            <a:r>
              <a:rPr lang="es-ES"/>
              <a:t> at </a:t>
            </a:r>
            <a:r>
              <a:rPr lang="es-ES" err="1"/>
              <a:t>nisi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mus id magna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mattis</a:t>
            </a:r>
            <a:r>
              <a:rPr lang="es-ES"/>
              <a:t> neque </a:t>
            </a:r>
            <a:r>
              <a:rPr lang="es-ES" err="1"/>
              <a:t>purus</a:t>
            </a:r>
            <a:r>
              <a:rPr lang="es-ES"/>
              <a:t>, </a:t>
            </a:r>
            <a:r>
              <a:rPr lang="es-ES" err="1"/>
              <a:t>natoque</a:t>
            </a:r>
            <a:r>
              <a:rPr lang="es-ES"/>
              <a:t> a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orci</a:t>
            </a:r>
            <a:r>
              <a:rPr lang="es-ES"/>
              <a:t> odio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nunc </a:t>
            </a:r>
            <a:r>
              <a:rPr lang="es-ES" err="1"/>
              <a:t>sollicitudin</a:t>
            </a:r>
            <a:r>
              <a:rPr lang="es-ES"/>
              <a:t> justo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sodales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. </a:t>
            </a:r>
            <a:r>
              <a:rPr lang="es-ES" err="1"/>
              <a:t>Dictum</a:t>
            </a:r>
            <a:r>
              <a:rPr lang="es-ES"/>
              <a:t>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nostra</a:t>
            </a:r>
            <a:r>
              <a:rPr lang="es-ES"/>
              <a:t> </a:t>
            </a:r>
            <a:r>
              <a:rPr lang="es-ES" err="1"/>
              <a:t>morbi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accumsan</a:t>
            </a:r>
            <a:r>
              <a:rPr lang="es-ES"/>
              <a:t> auctor ac urna, mus </a:t>
            </a:r>
            <a:r>
              <a:rPr lang="es-ES" err="1"/>
              <a:t>faucibus</a:t>
            </a:r>
            <a:r>
              <a:rPr lang="es-ES"/>
              <a:t> vehicula commodo tortor </a:t>
            </a:r>
            <a:r>
              <a:rPr lang="es-ES" err="1"/>
              <a:t>vivamus</a:t>
            </a:r>
            <a:r>
              <a:rPr lang="es-ES"/>
              <a:t> quisque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conubia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, </a:t>
            </a:r>
            <a:r>
              <a:rPr lang="es-ES" err="1"/>
              <a:t>hac</a:t>
            </a:r>
            <a:r>
              <a:rPr lang="es-ES"/>
              <a:t> </a:t>
            </a:r>
            <a:r>
              <a:rPr lang="es-ES" err="1"/>
              <a:t>nascetur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</a:t>
            </a:r>
            <a:r>
              <a:rPr lang="es-ES" err="1"/>
              <a:t>habitasse</a:t>
            </a:r>
            <a:r>
              <a:rPr lang="es-ES"/>
              <a:t> eros </a:t>
            </a:r>
            <a:r>
              <a:rPr lang="es-ES" err="1"/>
              <a:t>facilisis</a:t>
            </a:r>
            <a:r>
              <a:rPr lang="es-ES"/>
              <a:t> sed.</a:t>
            </a:r>
          </a:p>
        </p:txBody>
      </p:sp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C3ABEBBF-C974-4950-AF4B-C83DA7824C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6" y="627165"/>
            <a:ext cx="11116235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6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5F5F741C-1146-4294-8B38-891AC07CDD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17" y="1916640"/>
            <a:ext cx="11116233" cy="5414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5FAED0-3CE1-4D0A-B140-67B34CD8CE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72581"/>
            <a:ext cx="12192000" cy="14859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508FE7-112A-C831-5091-4A87BD5C6F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r="9830"/>
          <a:stretch/>
        </p:blipFill>
        <p:spPr>
          <a:xfrm>
            <a:off x="10404629" y="14531"/>
            <a:ext cx="1687012" cy="47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2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izquierda + texto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0454AF7F-8FC7-4CE3-BC50-10889DA0B3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23" y="2013049"/>
            <a:ext cx="4941888" cy="24844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8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  <a:p>
            <a:pPr lvl="0"/>
            <a:r>
              <a:rPr lang="es-ES"/>
              <a:t>UNO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31E30D7-B1FA-40CE-8618-452E4D8E0B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24" y="4600714"/>
            <a:ext cx="4941887" cy="1103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93DA44E2-168A-359E-4816-B05A1FE15F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1238" y="2013049"/>
            <a:ext cx="5494375" cy="369097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lvl="0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CFF50F-9487-0115-E53E-95F53D3B9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10121868" y="6316579"/>
            <a:ext cx="1941400" cy="5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9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derecha + texto izqui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EA70524-87F4-41C7-89DF-BAD7BC1AF9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3795622" cy="6858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55B49231-4FF7-423E-9CC4-6120287BA3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01443" y="291514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0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4DA7256-E974-4E7E-9964-D204ED977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1443" y="1413298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2F16EDB-627C-C4D5-FE00-6F8F63B380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63042" y="2200889"/>
            <a:ext cx="7580288" cy="38462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EE56E-8A09-3180-81C9-EDBBE40BA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10121868" y="6316579"/>
            <a:ext cx="1941400" cy="5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4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o izquierda + imagen dere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41C401A3-ED15-4B7F-A031-D8433B36E7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186"/>
          <a:stretch/>
        </p:blipFill>
        <p:spPr>
          <a:xfrm>
            <a:off x="443419" y="6331355"/>
            <a:ext cx="1941400" cy="541421"/>
          </a:xfrm>
          <a:prstGeom prst="rect">
            <a:avLst/>
          </a:prstGeom>
        </p:spPr>
      </p:pic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6209266A-6CED-42E5-916E-F0B6628591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19" y="348703"/>
            <a:ext cx="4941888" cy="11033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>
                <a:solidFill>
                  <a:schemeClr val="accent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s-ES"/>
              <a:t>TÍTULO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89D83B3B-D83F-4858-8D87-5F2DE76BD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420" y="1498208"/>
            <a:ext cx="4941887" cy="414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s-ES"/>
              <a:t>Subtítulo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1DB16F69-65BD-40DD-EA08-DFDFDB0666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6378" y="0"/>
            <a:ext cx="3795622" cy="6858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113E0558-F464-AB4B-F23A-D25DCA0FA3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419" y="2269563"/>
            <a:ext cx="7580288" cy="38462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 </a:t>
            </a:r>
            <a:r>
              <a:rPr lang="es-ES" err="1"/>
              <a:t>Cursus</a:t>
            </a:r>
            <a:r>
              <a:rPr lang="es-ES"/>
              <a:t>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interdum</a:t>
            </a:r>
            <a:r>
              <a:rPr lang="es-ES"/>
              <a:t> </a:t>
            </a:r>
            <a:r>
              <a:rPr lang="es-ES" err="1"/>
              <a:t>primis</a:t>
            </a:r>
            <a:r>
              <a:rPr lang="es-ES"/>
              <a:t> in </a:t>
            </a:r>
            <a:r>
              <a:rPr lang="es-ES" err="1"/>
              <a:t>iaculis</a:t>
            </a:r>
            <a:r>
              <a:rPr lang="es-ES"/>
              <a:t> </a:t>
            </a:r>
            <a:r>
              <a:rPr lang="es-ES" err="1"/>
              <a:t>vivamus</a:t>
            </a:r>
            <a:r>
              <a:rPr lang="es-ES"/>
              <a:t> </a:t>
            </a:r>
            <a:r>
              <a:rPr lang="es-ES" err="1"/>
              <a:t>sapien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 et, </a:t>
            </a:r>
            <a:r>
              <a:rPr lang="es-ES" err="1"/>
              <a:t>accumsan</a:t>
            </a:r>
            <a:r>
              <a:rPr lang="es-ES"/>
              <a:t> </a:t>
            </a:r>
            <a:r>
              <a:rPr lang="es-ES" err="1"/>
              <a:t>aliquet</a:t>
            </a:r>
            <a:r>
              <a:rPr lang="es-ES"/>
              <a:t> </a:t>
            </a:r>
            <a:r>
              <a:rPr lang="es-ES" err="1"/>
              <a:t>dis</a:t>
            </a:r>
            <a:r>
              <a:rPr lang="es-ES"/>
              <a:t> </a:t>
            </a:r>
            <a:r>
              <a:rPr lang="es-ES" err="1"/>
              <a:t>dui</a:t>
            </a:r>
            <a:r>
              <a:rPr lang="es-ES"/>
              <a:t>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 </a:t>
            </a:r>
            <a:r>
              <a:rPr lang="es-ES" err="1"/>
              <a:t>viverra</a:t>
            </a:r>
            <a:r>
              <a:rPr lang="es-ES"/>
              <a:t> </a:t>
            </a:r>
            <a:r>
              <a:rPr lang="es-ES" err="1"/>
              <a:t>ligula</a:t>
            </a:r>
            <a:r>
              <a:rPr lang="es-ES"/>
              <a:t>, </a:t>
            </a:r>
            <a:r>
              <a:rPr lang="es-ES" err="1"/>
              <a:t>volutpat</a:t>
            </a:r>
            <a:r>
              <a:rPr lang="es-ES"/>
              <a:t> </a:t>
            </a:r>
            <a:r>
              <a:rPr lang="es-ES" err="1"/>
              <a:t>taciti</a:t>
            </a:r>
            <a:r>
              <a:rPr lang="es-ES"/>
              <a:t> </a:t>
            </a:r>
            <a:r>
              <a:rPr lang="es-ES" err="1"/>
              <a:t>nullam</a:t>
            </a:r>
            <a:r>
              <a:rPr lang="es-ES"/>
              <a:t> commodo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luctus</a:t>
            </a:r>
            <a:r>
              <a:rPr lang="es-ES"/>
              <a:t> </a:t>
            </a:r>
            <a:r>
              <a:rPr lang="es-ES" err="1"/>
              <a:t>condimentum</a:t>
            </a:r>
            <a:r>
              <a:rPr lang="es-ES"/>
              <a:t> </a:t>
            </a:r>
            <a:r>
              <a:rPr lang="es-ES" err="1"/>
              <a:t>torquent</a:t>
            </a:r>
            <a:r>
              <a:rPr lang="es-ES"/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,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metus</a:t>
            </a:r>
            <a:r>
              <a:rPr lang="es-ES"/>
              <a:t> </a:t>
            </a:r>
            <a:r>
              <a:rPr lang="es-ES" err="1"/>
              <a:t>quam</a:t>
            </a:r>
            <a:r>
              <a:rPr lang="es-ES"/>
              <a:t> </a:t>
            </a:r>
            <a:r>
              <a:rPr lang="es-ES" err="1"/>
              <a:t>massa</a:t>
            </a:r>
            <a:r>
              <a:rPr lang="es-ES"/>
              <a:t> </a:t>
            </a:r>
            <a:r>
              <a:rPr lang="es-ES" err="1"/>
              <a:t>varius</a:t>
            </a:r>
            <a:r>
              <a:rPr lang="es-ES"/>
              <a:t> at ornare </a:t>
            </a:r>
            <a:r>
              <a:rPr lang="es-ES" err="1"/>
              <a:t>proin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nisl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porttitor</a:t>
            </a:r>
            <a:r>
              <a:rPr lang="es-ES"/>
              <a:t> </a:t>
            </a:r>
            <a:r>
              <a:rPr lang="es-ES" err="1"/>
              <a:t>egestas</a:t>
            </a:r>
            <a:r>
              <a:rPr lang="es-ES"/>
              <a:t> eros platea </a:t>
            </a:r>
            <a:r>
              <a:rPr lang="es-ES" err="1"/>
              <a:t>parturient</a:t>
            </a:r>
            <a:r>
              <a:rPr lang="es-ES"/>
              <a:t>. </a:t>
            </a:r>
            <a:r>
              <a:rPr lang="es-ES" err="1"/>
              <a:t>Senectus</a:t>
            </a:r>
            <a:r>
              <a:rPr lang="es-ES"/>
              <a:t> </a:t>
            </a:r>
            <a:r>
              <a:rPr lang="es-ES" err="1"/>
              <a:t>penatibus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suspendisse</a:t>
            </a:r>
            <a:r>
              <a:rPr lang="es-ES"/>
              <a:t> id </a:t>
            </a:r>
            <a:r>
              <a:rPr lang="es-ES" err="1"/>
              <a:t>quam</a:t>
            </a:r>
            <a:r>
              <a:rPr lang="es-ES"/>
              <a:t> ut </a:t>
            </a:r>
            <a:r>
              <a:rPr lang="es-ES" err="1"/>
              <a:t>sollicitudin</a:t>
            </a:r>
            <a:r>
              <a:rPr lang="es-ES"/>
              <a:t> </a:t>
            </a:r>
            <a:r>
              <a:rPr lang="es-ES" err="1"/>
              <a:t>gravida</a:t>
            </a:r>
            <a:r>
              <a:rPr lang="es-ES"/>
              <a:t>, </a:t>
            </a:r>
            <a:r>
              <a:rPr lang="es-ES" err="1"/>
              <a:t>ridiculus</a:t>
            </a:r>
            <a:r>
              <a:rPr lang="es-ES"/>
              <a:t> </a:t>
            </a:r>
            <a:r>
              <a:rPr lang="es-ES" err="1"/>
              <a:t>dapibus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eros libero </a:t>
            </a:r>
            <a:r>
              <a:rPr lang="es-ES" err="1"/>
              <a:t>potenti</a:t>
            </a:r>
            <a:r>
              <a:rPr lang="es-ES"/>
              <a:t> </a:t>
            </a:r>
            <a:r>
              <a:rPr lang="es-ES" err="1"/>
              <a:t>hendrerit</a:t>
            </a:r>
            <a:r>
              <a:rPr lang="es-ES"/>
              <a:t> </a:t>
            </a:r>
            <a:r>
              <a:rPr lang="es-ES" err="1"/>
              <a:t>maecenas</a:t>
            </a:r>
            <a:r>
              <a:rPr lang="es-ES"/>
              <a:t>, ultrices commodo </a:t>
            </a:r>
            <a:r>
              <a:rPr lang="es-ES" err="1"/>
              <a:t>molestie</a:t>
            </a:r>
            <a:r>
              <a:rPr lang="es-ES"/>
              <a:t> vehicula pulvinar sed </a:t>
            </a:r>
            <a:r>
              <a:rPr lang="es-ES" err="1"/>
              <a:t>dictum</a:t>
            </a:r>
            <a:r>
              <a:rPr lang="es-E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754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890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7" r:id="rId15"/>
    <p:sldLayoutId id="2147483796" r:id="rId16"/>
    <p:sldLayoutId id="2147483804" r:id="rId17"/>
    <p:sldLayoutId id="2147483815" r:id="rId18"/>
    <p:sldLayoutId id="2147483816" r:id="rId19"/>
    <p:sldLayoutId id="2147483817" r:id="rId20"/>
    <p:sldLayoutId id="2147483818" r:id="rId21"/>
    <p:sldLayoutId id="2147483819" r:id="rId22"/>
    <p:sldLayoutId id="214748382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09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11" r:id="rId2"/>
    <p:sldLayoutId id="2147483712" r:id="rId3"/>
    <p:sldLayoutId id="2147483774" r:id="rId4"/>
    <p:sldLayoutId id="2147483775" r:id="rId5"/>
    <p:sldLayoutId id="2147483713" r:id="rId6"/>
    <p:sldLayoutId id="2147483715" r:id="rId7"/>
    <p:sldLayoutId id="2147483776" r:id="rId8"/>
    <p:sldLayoutId id="2147483716" r:id="rId9"/>
    <p:sldLayoutId id="2147483777" r:id="rId10"/>
    <p:sldLayoutId id="2147483778" r:id="rId11"/>
    <p:sldLayoutId id="2147483714" r:id="rId12"/>
    <p:sldLayoutId id="2147483723" r:id="rId13"/>
    <p:sldLayoutId id="214748372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77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1416676"/>
            <a:ext cx="10985500" cy="4835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</a:t>
            </a:r>
            <a:endParaRPr lang="en-US"/>
          </a:p>
          <a:p>
            <a:pPr lvl="1"/>
            <a:r>
              <a:t>e bullet text</a:t>
            </a:r>
            <a:endParaRPr lang="en-US"/>
          </a:p>
          <a:p>
            <a:pPr lvl="3"/>
            <a:endParaRPr lang="en-US"/>
          </a:p>
          <a:p>
            <a:pPr lvl="1"/>
            <a:endParaRPr lang="en-US"/>
          </a:p>
          <a:p>
            <a:pPr lvl="2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78339" y="6307907"/>
            <a:ext cx="37189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1200">
                <a:solidFill>
                  <a:srgbClr val="00441F"/>
                </a:solidFill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Date Placeholder 6">
            <a:extLst>
              <a:ext uri="{FF2B5EF4-FFF2-40B4-BE49-F238E27FC236}">
                <a16:creationId xmlns:a16="http://schemas.microsoft.com/office/drawing/2014/main" id="{EC2DF4AC-C62B-384D-D59E-E2D8C3663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2186" y="63235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208701A-ECE1-B3D5-5715-13EB35053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794" y="6323524"/>
            <a:ext cx="3001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41F"/>
                </a:solidFill>
              </a:defRPr>
            </a:lvl1pPr>
          </a:lstStyle>
          <a:p>
            <a:r>
              <a:rPr lang="en-US"/>
              <a:t>Event|Venue</a:t>
            </a:r>
          </a:p>
        </p:txBody>
      </p:sp>
    </p:spTree>
    <p:extLst>
      <p:ext uri="{BB962C8B-B14F-4D97-AF65-F5344CB8AC3E}">
        <p14:creationId xmlns:p14="http://schemas.microsoft.com/office/powerpoint/2010/main" val="231600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</p:sldLayoutIdLst>
  <p:transition spd="med"/>
  <p:hf hdr="0" dt="0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-85" baseline="0" dirty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120000"/>
        </a:lnSpc>
        <a:spcBef>
          <a:spcPts val="600"/>
        </a:spcBef>
        <a:spcAft>
          <a:spcPts val="0"/>
        </a:spcAft>
        <a:buClr>
          <a:srgbClr val="01FF6C"/>
        </a:buClr>
        <a:buSzPct val="123000"/>
        <a:buFont typeface="Wingdings" panose="05000000000000000000" pitchFamily="2" charset="2"/>
        <a:buChar char="§"/>
        <a:tabLst/>
        <a:defRPr sz="2400" b="0" i="0" u="none" strike="noStrike" cap="none" spc="0" baseline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120000"/>
        </a:lnSpc>
        <a:spcBef>
          <a:spcPts val="600"/>
        </a:spcBef>
        <a:spcAft>
          <a:spcPts val="0"/>
        </a:spcAft>
        <a:buClrTx/>
        <a:buSzPct val="123000"/>
        <a:buFont typeface="Wingdings" panose="05000000000000000000" pitchFamily="2" charset="2"/>
        <a:buChar char="§"/>
        <a:tabLst/>
        <a:defRPr sz="2400" b="0" i="0" u="none" strike="noStrike" cap="none" spc="0" baseline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120000"/>
        </a:lnSpc>
        <a:spcBef>
          <a:spcPts val="6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120000"/>
        </a:lnSpc>
        <a:spcBef>
          <a:spcPts val="600"/>
        </a:spcBef>
        <a:spcAft>
          <a:spcPts val="0"/>
        </a:spcAft>
        <a:buClr>
          <a:srgbClr val="01FF6C"/>
        </a:buClr>
        <a:buSzPct val="123000"/>
        <a:buFontTx/>
        <a:buChar char="•"/>
        <a:tabLst/>
        <a:defRPr sz="2400" b="0" i="0" u="none" strike="noStrike" cap="none" spc="0" baseline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120000"/>
        </a:lnSpc>
        <a:spcBef>
          <a:spcPts val="60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441F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-pact.europa.eu/index_e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commission.europa.eu/strategy-and-policy/priorities-2019-2024/european-green-deal_en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svg"/><Relationship Id="rId5" Type="http://schemas.openxmlformats.org/officeDocument/2006/relationships/image" Target="../media/image63.svg"/><Relationship Id="rId4" Type="http://schemas.openxmlformats.org/officeDocument/2006/relationships/image" Target="../media/image6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video" Target="https://www.youtube.com/embed/U199qfhX7Zs?feature=oembed" TargetMode="External"/><Relationship Id="rId7" Type="http://schemas.openxmlformats.org/officeDocument/2006/relationships/image" Target="../media/image90.png"/><Relationship Id="rId12" Type="http://schemas.openxmlformats.org/officeDocument/2006/relationships/hyperlink" Target="https://www.agroalimentarias-andalucia.coop/choice_olivares_mas_rentables" TargetMode="External"/><Relationship Id="rId2" Type="http://schemas.openxmlformats.org/officeDocument/2006/relationships/video" Target="https://www.youtube.com/embed/DLF3i59QC1U?feature=oembed" TargetMode="External"/><Relationship Id="rId1" Type="http://schemas.openxmlformats.org/officeDocument/2006/relationships/video" Target="https://www.youtube.com/embed/S-yw_s55jBY?feature=oembed" TargetMode="External"/><Relationship Id="rId6" Type="http://schemas.openxmlformats.org/officeDocument/2006/relationships/image" Target="../media/image89.png"/><Relationship Id="rId11" Type="http://schemas.openxmlformats.org/officeDocument/2006/relationships/image" Target="../media/image79.png"/><Relationship Id="rId5" Type="http://schemas.openxmlformats.org/officeDocument/2006/relationships/image" Target="../media/image88.png"/><Relationship Id="rId10" Type="http://schemas.openxmlformats.org/officeDocument/2006/relationships/image" Target="../media/image93.jpe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sv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5598EC7-A7F7-4FFD-8239-250B57E39E1E}"/>
              </a:ext>
            </a:extLst>
          </p:cNvPr>
          <p:cNvGrpSpPr/>
          <p:nvPr/>
        </p:nvGrpSpPr>
        <p:grpSpPr>
          <a:xfrm>
            <a:off x="1" y="0"/>
            <a:ext cx="1997245" cy="6888697"/>
            <a:chOff x="1" y="0"/>
            <a:chExt cx="1997245" cy="6888697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40278AD0-A7D6-438C-B3E3-1308F13AD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-2430377" y="2430379"/>
              <a:ext cx="6858000" cy="1997244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A629E94-759E-40E2-A7B6-3F59DC16BA40}"/>
                </a:ext>
              </a:extLst>
            </p:cNvPr>
            <p:cNvSpPr/>
            <p:nvPr/>
          </p:nvSpPr>
          <p:spPr>
            <a:xfrm rot="5400000">
              <a:off x="-2445724" y="2445727"/>
              <a:ext cx="6888697" cy="1997243"/>
            </a:xfrm>
            <a:prstGeom prst="rect">
              <a:avLst/>
            </a:prstGeom>
            <a:solidFill>
              <a:srgbClr val="0D4573">
                <a:alpha val="6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ES" sz="4400" b="1">
                <a:latin typeface="+mj-lt"/>
              </a:endParaRPr>
            </a:p>
          </p:txBody>
        </p:sp>
      </p:grpSp>
      <p:pic>
        <p:nvPicPr>
          <p:cNvPr id="9" name="Imagen 8" descr="Icono&#10;&#10;El contenido generado por IA puede ser incorrecto.">
            <a:extLst>
              <a:ext uri="{FF2B5EF4-FFF2-40B4-BE49-F238E27FC236}">
                <a16:creationId xmlns:a16="http://schemas.microsoft.com/office/drawing/2014/main" id="{3DCBDD4D-6767-DCB7-DF79-82487F837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538" y="2210117"/>
            <a:ext cx="8876075" cy="1752859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A7EF3C0B-0619-FA20-8945-15CF2E4DD217}"/>
              </a:ext>
            </a:extLst>
          </p:cNvPr>
          <p:cNvSpPr txBox="1">
            <a:spLocks/>
          </p:cNvSpPr>
          <p:nvPr/>
        </p:nvSpPr>
        <p:spPr>
          <a:xfrm>
            <a:off x="5091764" y="4235236"/>
            <a:ext cx="5813460" cy="1130394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b="1">
                <a:latin typeface="+mn-lt"/>
              </a:rPr>
              <a:t> Más allá del laboratorio: oportunidades profesionales en proyectos europeos con el caso práctico de CHOICE</a:t>
            </a:r>
            <a:endParaRPr lang="es-ES" sz="2400" b="1" kern="1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b="1">
              <a:latin typeface="+mn-lt"/>
            </a:endParaRPr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793F0DF7-3ACE-58D2-05ED-614066C787EC}"/>
              </a:ext>
            </a:extLst>
          </p:cNvPr>
          <p:cNvSpPr txBox="1">
            <a:spLocks/>
          </p:cNvSpPr>
          <p:nvPr/>
        </p:nvSpPr>
        <p:spPr>
          <a:xfrm>
            <a:off x="7779436" y="5845689"/>
            <a:ext cx="3125788" cy="3810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solidFill>
                  <a:schemeClr val="bg2">
                    <a:lumMod val="25000"/>
                  </a:schemeClr>
                </a:solidFill>
                <a:latin typeface="+mn-lt"/>
              </a:rPr>
              <a:t>Granada, 17 de julio 2026</a:t>
            </a:r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149DA289-FBD6-1B05-AB35-E838807BA843}"/>
              </a:ext>
            </a:extLst>
          </p:cNvPr>
          <p:cNvSpPr txBox="1">
            <a:spLocks/>
          </p:cNvSpPr>
          <p:nvPr/>
        </p:nvSpPr>
        <p:spPr>
          <a:xfrm>
            <a:off x="5091764" y="5464689"/>
            <a:ext cx="5813460" cy="3810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solidFill>
                  <a:schemeClr val="bg2">
                    <a:lumMod val="25000"/>
                  </a:schemeClr>
                </a:solidFill>
                <a:latin typeface="+mn-lt"/>
              </a:rPr>
              <a:t>V Congreso Estatal de Estudiantes de Biociencias</a:t>
            </a:r>
          </a:p>
        </p:txBody>
      </p:sp>
    </p:spTree>
    <p:extLst>
      <p:ext uri="{BB962C8B-B14F-4D97-AF65-F5344CB8AC3E}">
        <p14:creationId xmlns:p14="http://schemas.microsoft.com/office/powerpoint/2010/main" val="258005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EED81D-C200-3C23-2249-E5D69506EA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5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AFADA5-22D8-36EE-B2B6-2C2678ACB7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164" y="2238669"/>
            <a:ext cx="8772358" cy="1255665"/>
          </a:xfrm>
        </p:spPr>
        <p:txBody>
          <a:bodyPr lIns="0" tIns="0" rIns="0" bIns="0" anchor="t"/>
          <a:lstStyle/>
          <a:p>
            <a:pPr algn="just">
              <a:lnSpc>
                <a:spcPct val="150000"/>
              </a:lnSpc>
            </a:pP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El </a:t>
            </a:r>
            <a:r>
              <a:rPr lang="es-ES" sz="1800">
                <a:solidFill>
                  <a:srgbClr val="9EBCF8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Pacto Europeo por el Clima</a:t>
            </a:r>
            <a:r>
              <a:rPr lang="es-ES" sz="1800">
                <a:solidFill>
                  <a:srgbClr val="9EBCF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es una iniciativa emprendida por la Comisión Europea con el objetivo de crear un movimiento de personas unidas en torno a una causa común: </a:t>
            </a:r>
            <a:r>
              <a:rPr lang="es-ES" sz="18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la</a:t>
            </a: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s-ES" sz="18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acción por el clima</a:t>
            </a: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 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4FE7A9B-0622-23FB-F9E1-88EB1C0AD146}"/>
              </a:ext>
            </a:extLst>
          </p:cNvPr>
          <p:cNvSpPr txBox="1">
            <a:spLocks/>
          </p:cNvSpPr>
          <p:nvPr/>
        </p:nvSpPr>
        <p:spPr>
          <a:xfrm>
            <a:off x="824164" y="3951346"/>
            <a:ext cx="8772358" cy="82920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1371600" rtl="0" eaLnBrk="1" latinLnBrk="0" hangingPunct="1">
              <a:lnSpc>
                <a:spcPct val="130000"/>
              </a:lnSpc>
              <a:spcBef>
                <a:spcPts val="1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0" algn="l" defTabSz="1371600" rtl="0" eaLnBrk="1" latinLnBrk="0" hangingPunct="1">
              <a:lnSpc>
                <a:spcPct val="13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371600" indent="0" algn="l" defTabSz="1371600" rtl="0" eaLnBrk="1" latinLnBrk="0" hangingPunct="1">
              <a:lnSpc>
                <a:spcPct val="13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2057400" indent="0" algn="l" defTabSz="1371600" rtl="0" eaLnBrk="1" latinLnBrk="0" hangingPunct="1">
              <a:lnSpc>
                <a:spcPct val="13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743200" indent="0" algn="l" defTabSz="1371600" rtl="0" eaLnBrk="1" latinLnBrk="0" hangingPunct="1">
              <a:lnSpc>
                <a:spcPct val="13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Como parte del </a:t>
            </a:r>
            <a:r>
              <a:rPr lang="es-ES" sz="1800">
                <a:solidFill>
                  <a:srgbClr val="9EBCF8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Pacto Verde Europeo</a:t>
            </a:r>
            <a:r>
              <a:rPr lang="es-ES" sz="18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el Pacto Europeo por el Clima ayuda a la UE a alcanzar su objetivo de alcanzar la neutralidad climática de aquí a 2050.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3FFCEA-2B37-2CAA-2FDE-9D3A897F98E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1999437"/>
            <a:ext cx="8655050" cy="681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334"/>
              </a:lnSpc>
            </a:pPr>
            <a:r>
              <a:rPr lang="es-ES" sz="40002" b="1">
                <a:solidFill>
                  <a:schemeClr val="bg1">
                    <a:alpha val="3000"/>
                  </a:schemeClr>
                </a:solidFill>
                <a:latin typeface="Open Sans"/>
                <a:ea typeface="Open Sans"/>
                <a:cs typeface="Open Sans"/>
              </a:rPr>
              <a:t>20        
</a:t>
            </a:r>
            <a:br>
              <a:rPr lang="es-ES" sz="40002" b="1">
                <a:solidFill>
                  <a:schemeClr val="bg1">
                    <a:alpha val="3000"/>
                  </a:schemeClr>
                </a:solidFill>
                <a:latin typeface="Open Sans"/>
                <a:ea typeface="Open Sans"/>
                <a:cs typeface="Open Sans"/>
              </a:rPr>
            </a:br>
            <a:endParaRPr lang="es-ES" sz="40002" b="1">
              <a:solidFill>
                <a:schemeClr val="bg1">
                  <a:alpha val="3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B398D9-6415-2DF2-7D42-A020A02033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10351" y="5738172"/>
            <a:ext cx="8655050" cy="288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334"/>
              </a:lnSpc>
            </a:pPr>
            <a:r>
              <a:rPr lang="es-ES" sz="40002" b="1">
                <a:solidFill>
                  <a:schemeClr val="bg1">
                    <a:alpha val="3000"/>
                  </a:schemeClr>
                </a:solidFill>
                <a:latin typeface="Open Sans"/>
                <a:ea typeface="Open Sans"/>
                <a:cs typeface="Open Sans"/>
              </a:rPr>
              <a:t>50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AB877-F25F-2D5B-C43E-42A9D5D166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1" y="1145229"/>
            <a:ext cx="10765525" cy="642259"/>
          </a:xfrm>
          <a:prstGeom prst="rect">
            <a:avLst/>
          </a:prstGeom>
          <a:solidFill>
            <a:srgbClr val="3C64E7"/>
          </a:solidFill>
        </p:spPr>
        <p:txBody>
          <a:bodyPr/>
          <a:lstStyle/>
          <a:p>
            <a:r>
              <a:rPr lang="es-ES"/>
              <a:t>      ¿En qué consiste el Pacto Europeo por el Clima?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69A751-7BBA-2CBB-27AD-FE2BCDCAF6DF}"/>
              </a:ext>
            </a:extLst>
          </p:cNvPr>
          <p:cNvSpPr txBox="1"/>
          <p:nvPr/>
        </p:nvSpPr>
        <p:spPr>
          <a:xfrm>
            <a:off x="702177" y="5262733"/>
            <a:ext cx="9211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Recientemente el Pacto fue el </a:t>
            </a:r>
            <a:r>
              <a:rPr lang="es-ES" b="1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Ganador en los Premios a la Buena Administración del Defensor del Pueblo Europeo </a:t>
            </a:r>
            <a:r>
              <a:rPr lang="es-ES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s-ES" noProof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</a:t>
            </a:r>
            <a:r>
              <a:rPr lang="es-ES" noProof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Ombudsman </a:t>
            </a:r>
            <a:r>
              <a:rPr lang="es-ES" noProof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Awards</a:t>
            </a:r>
            <a:r>
              <a:rPr lang="es-ES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GB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76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AFADA5-22D8-36EE-B2B6-2C2678ACB7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0205" y="4891451"/>
            <a:ext cx="7851005" cy="513877"/>
          </a:xfrm>
        </p:spPr>
        <p:txBody>
          <a:bodyPr lIns="0" tIns="0" rIns="0" bIns="0" anchor="t"/>
          <a:lstStyle/>
          <a:p>
            <a:pPr algn="ctr">
              <a:lnSpc>
                <a:spcPct val="150000"/>
              </a:lnSpc>
            </a:pPr>
            <a:r>
              <a:rPr lang="es-ES" sz="2133">
                <a:solidFill>
                  <a:srgbClr val="2A255A"/>
                </a:solidFill>
                <a:latin typeface="Open Sans"/>
                <a:ea typeface="Open Sans"/>
                <a:cs typeface="Open Sans"/>
              </a:rPr>
              <a:t>El lema del Pacto es:  </a:t>
            </a:r>
            <a:br>
              <a:rPr lang="es-ES" sz="2133">
                <a:solidFill>
                  <a:srgbClr val="2A255A"/>
                </a:solidFill>
                <a:latin typeface="Open Sans"/>
                <a:ea typeface="Open Sans"/>
                <a:cs typeface="Open Sans"/>
              </a:rPr>
            </a:br>
            <a:r>
              <a:rPr lang="es-ES" sz="2400" b="1" i="1">
                <a:solidFill>
                  <a:srgbClr val="2A255A"/>
                </a:solidFill>
                <a:latin typeface="Open Sans"/>
                <a:ea typeface="Open Sans"/>
                <a:cs typeface="Open Sans"/>
              </a:rPr>
              <a:t>"Mi mundo. Mi acción. Nuestro planeta."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AB877-F25F-2D5B-C43E-42A9D5D166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48329"/>
            <a:ext cx="2739125" cy="557439"/>
          </a:xfrm>
        </p:spPr>
        <p:txBody>
          <a:bodyPr wrap="square" lIns="144000" tIns="96000" rIns="120000" bIns="72000" anchor="t">
            <a:spAutoFit/>
          </a:bodyPr>
          <a:lstStyle/>
          <a:p>
            <a:r>
              <a:rPr lang="es-ES">
                <a:latin typeface="Open Sans"/>
                <a:ea typeface="Open Sans"/>
                <a:cs typeface="Open Sans"/>
              </a:rPr>
              <a:t>    Objetivos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D8F2ADE-D81C-DDBF-2D91-6F469B2E7785}"/>
              </a:ext>
            </a:extLst>
          </p:cNvPr>
          <p:cNvGrpSpPr/>
          <p:nvPr/>
        </p:nvGrpSpPr>
        <p:grpSpPr>
          <a:xfrm>
            <a:off x="2092076" y="1975778"/>
            <a:ext cx="8007847" cy="2281067"/>
            <a:chOff x="1484396" y="3374118"/>
            <a:chExt cx="13980171" cy="261019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70FAB42-FF16-22E6-A0C0-2237F725F8CA}"/>
                </a:ext>
              </a:extLst>
            </p:cNvPr>
            <p:cNvSpPr/>
            <p:nvPr/>
          </p:nvSpPr>
          <p:spPr>
            <a:xfrm>
              <a:off x="6420137" y="3776158"/>
              <a:ext cx="4108688" cy="2208158"/>
            </a:xfrm>
            <a:prstGeom prst="roundRect">
              <a:avLst>
                <a:gd name="adj" fmla="val 0"/>
              </a:avLst>
            </a:prstGeom>
            <a:noFill/>
            <a:ln w="57150">
              <a:solidFill>
                <a:srgbClr val="3A64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EDF7817-2BB4-02CE-3F8D-AF4F42AC1AFB}"/>
                </a:ext>
              </a:extLst>
            </p:cNvPr>
            <p:cNvSpPr/>
            <p:nvPr/>
          </p:nvSpPr>
          <p:spPr>
            <a:xfrm>
              <a:off x="1484396" y="3776158"/>
              <a:ext cx="4108688" cy="2208158"/>
            </a:xfrm>
            <a:prstGeom prst="roundRect">
              <a:avLst>
                <a:gd name="adj" fmla="val 0"/>
              </a:avLst>
            </a:prstGeom>
            <a:noFill/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07A7C7B-603F-642D-07EE-076A141E9BD6}"/>
                </a:ext>
              </a:extLst>
            </p:cNvPr>
            <p:cNvSpPr/>
            <p:nvPr/>
          </p:nvSpPr>
          <p:spPr>
            <a:xfrm>
              <a:off x="11355879" y="3776158"/>
              <a:ext cx="4108688" cy="2208158"/>
            </a:xfrm>
            <a:prstGeom prst="roundRect">
              <a:avLst>
                <a:gd name="adj" fmla="val 0"/>
              </a:avLst>
            </a:prstGeom>
            <a:noFill/>
            <a:ln w="57150">
              <a:solidFill>
                <a:srgbClr val="9EBCF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6A1B0EC-7E99-15BB-80C7-C16298006487}"/>
                </a:ext>
              </a:extLst>
            </p:cNvPr>
            <p:cNvSpPr/>
            <p:nvPr/>
          </p:nvSpPr>
          <p:spPr>
            <a:xfrm>
              <a:off x="1925116" y="3374118"/>
              <a:ext cx="3227248" cy="714455"/>
            </a:xfrm>
            <a:prstGeom prst="roundRect">
              <a:avLst/>
            </a:prstGeom>
            <a:solidFill>
              <a:srgbClr val="2743A8"/>
            </a:solidFill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2EE574A-7347-DF5D-BF7B-A3BE490916BC}"/>
                </a:ext>
              </a:extLst>
            </p:cNvPr>
            <p:cNvSpPr/>
            <p:nvPr/>
          </p:nvSpPr>
          <p:spPr>
            <a:xfrm>
              <a:off x="6860857" y="3374119"/>
              <a:ext cx="3227248" cy="714455"/>
            </a:xfrm>
            <a:prstGeom prst="roundRect">
              <a:avLst/>
            </a:prstGeom>
            <a:solidFill>
              <a:srgbClr val="3A64E8"/>
            </a:solidFill>
            <a:ln w="57150">
              <a:solidFill>
                <a:srgbClr val="3A64E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39608F9-AFA3-F6B3-974D-B179EACEE2D8}"/>
                </a:ext>
              </a:extLst>
            </p:cNvPr>
            <p:cNvSpPr/>
            <p:nvPr/>
          </p:nvSpPr>
          <p:spPr>
            <a:xfrm>
              <a:off x="11780556" y="3374118"/>
              <a:ext cx="3227248" cy="714455"/>
            </a:xfrm>
            <a:prstGeom prst="roundRect">
              <a:avLst/>
            </a:prstGeom>
            <a:solidFill>
              <a:srgbClr val="9EBCF8"/>
            </a:solidFill>
            <a:ln w="57150">
              <a:solidFill>
                <a:srgbClr val="9EBCF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9FC776-A91D-8A43-AF00-70F97E63EF2A}"/>
                </a:ext>
              </a:extLst>
            </p:cNvPr>
            <p:cNvSpPr txBox="1"/>
            <p:nvPr/>
          </p:nvSpPr>
          <p:spPr>
            <a:xfrm>
              <a:off x="1766057" y="4206892"/>
              <a:ext cx="3494179" cy="968171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s-ES" sz="1333">
                  <a:latin typeface="Open Sans"/>
                  <a:ea typeface="Open Sans"/>
                  <a:cs typeface="Open Sans"/>
                </a:rPr>
                <a:t>de las cuestiones climáticas y las acciones de la UE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632970-062C-FBAF-32ED-309F52C44EB7}"/>
                </a:ext>
              </a:extLst>
            </p:cNvPr>
            <p:cNvSpPr txBox="1"/>
            <p:nvPr/>
          </p:nvSpPr>
          <p:spPr>
            <a:xfrm>
              <a:off x="6749194" y="4191579"/>
              <a:ext cx="3494179" cy="968171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s-ES" sz="1333">
                  <a:latin typeface="Open Sans"/>
                  <a:ea typeface="Open Sans"/>
                  <a:cs typeface="Open Sans"/>
                </a:rPr>
                <a:t>la acción por el clima y catalizar el compromiso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B013BD-26E2-F460-D8F5-F08E76F83A63}"/>
                </a:ext>
              </a:extLst>
            </p:cNvPr>
            <p:cNvSpPr txBox="1"/>
            <p:nvPr/>
          </p:nvSpPr>
          <p:spPr>
            <a:xfrm>
              <a:off x="11626145" y="4092193"/>
              <a:ext cx="3706542" cy="1857762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s-ES" sz="1333">
                  <a:latin typeface="Open Sans"/>
                  <a:ea typeface="Open Sans"/>
                  <a:cs typeface="Open Sans"/>
                </a:rPr>
                <a:t>y organizaciones que actúan en materia de clima y les ayudan a aprender unos de otros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A3A46F-57E2-E3C8-F507-CC02A9ADB54B}"/>
                </a:ext>
              </a:extLst>
            </p:cNvPr>
            <p:cNvSpPr txBox="1"/>
            <p:nvPr/>
          </p:nvSpPr>
          <p:spPr>
            <a:xfrm>
              <a:off x="1766058" y="3576206"/>
              <a:ext cx="3494179" cy="370756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/>
              <a:r>
                <a:rPr lang="es-ES" sz="1267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Crear conciencia 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0BDE5E-6A5F-109D-5F5F-4C919B28D0A2}"/>
                </a:ext>
              </a:extLst>
            </p:cNvPr>
            <p:cNvSpPr txBox="1"/>
            <p:nvPr/>
          </p:nvSpPr>
          <p:spPr>
            <a:xfrm>
              <a:off x="6749195" y="3598470"/>
              <a:ext cx="3494179" cy="385397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/>
              <a:r>
                <a:rPr lang="es-ES" sz="1333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Alentar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CB7551-4D5C-E8BB-2511-9D7167ABB9B4}"/>
                </a:ext>
              </a:extLst>
            </p:cNvPr>
            <p:cNvSpPr txBox="1"/>
            <p:nvPr/>
          </p:nvSpPr>
          <p:spPr>
            <a:xfrm>
              <a:off x="11732332" y="3450250"/>
              <a:ext cx="3494179" cy="681835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/>
              <a:r>
                <a:rPr lang="es-ES" sz="1333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Conectar a los ciudadanos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F209D5E-A230-6C99-83EB-9E024B0FE42D}"/>
              </a:ext>
            </a:extLst>
          </p:cNvPr>
          <p:cNvSpPr txBox="1"/>
          <p:nvPr/>
        </p:nvSpPr>
        <p:spPr>
          <a:xfrm>
            <a:off x="4938909" y="3691560"/>
            <a:ext cx="2434633" cy="4196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6668" b="1">
                <a:solidFill>
                  <a:srgbClr val="3A64E8">
                    <a:alpha val="10000"/>
                  </a:srgbClr>
                </a:solidFill>
                <a:latin typeface="Lucida Sans" panose="020B0602030504020204" pitchFamily="34" charset="0"/>
                <a:ea typeface="Open Sans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506826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C8DC-E682-6372-5350-E89F4AD8A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931EE-DB93-EFC5-155B-118CEB5A42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4465122" cy="557439"/>
          </a:xfrm>
          <a:solidFill>
            <a:srgbClr val="2A255A"/>
          </a:solidFill>
        </p:spPr>
        <p:txBody>
          <a:bodyPr wrap="square" lIns="144000" tIns="96000" rIns="120000" bIns="72000" anchor="t">
            <a:spAutoFit/>
          </a:bodyPr>
          <a:lstStyle/>
          <a:p>
            <a:r>
              <a:rPr lang="es-ES">
                <a:latin typeface="Open Sans"/>
                <a:ea typeface="Open Sans"/>
                <a:cs typeface="Open Sans"/>
              </a:rPr>
              <a:t>    áreas prioritarias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C43BF98-DC2C-5A58-978B-1DF0C2B60B02}"/>
              </a:ext>
            </a:extLst>
          </p:cNvPr>
          <p:cNvSpPr/>
          <p:nvPr/>
        </p:nvSpPr>
        <p:spPr>
          <a:xfrm>
            <a:off x="1820199" y="1807436"/>
            <a:ext cx="2472365" cy="2472365"/>
          </a:xfrm>
          <a:prstGeom prst="ellipse">
            <a:avLst/>
          </a:prstGeom>
          <a:solidFill>
            <a:srgbClr val="2743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25BAE8-352A-80BB-A159-A40860BEA65B}"/>
              </a:ext>
            </a:extLst>
          </p:cNvPr>
          <p:cNvSpPr/>
          <p:nvPr/>
        </p:nvSpPr>
        <p:spPr>
          <a:xfrm>
            <a:off x="4644197" y="2151574"/>
            <a:ext cx="2472365" cy="2472365"/>
          </a:xfrm>
          <a:prstGeom prst="ellipse">
            <a:avLst/>
          </a:prstGeom>
          <a:solidFill>
            <a:srgbClr val="3A64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36B4D6-6D64-EA85-3B0C-DDFCCA342B03}"/>
              </a:ext>
            </a:extLst>
          </p:cNvPr>
          <p:cNvSpPr/>
          <p:nvPr/>
        </p:nvSpPr>
        <p:spPr>
          <a:xfrm>
            <a:off x="7485044" y="1636108"/>
            <a:ext cx="2472365" cy="2472365"/>
          </a:xfrm>
          <a:prstGeom prst="ellipse">
            <a:avLst/>
          </a:prstGeom>
          <a:solidFill>
            <a:srgbClr val="9EBC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32C1EB-8F35-7697-6108-A352E23AE50B}"/>
              </a:ext>
            </a:extLst>
          </p:cNvPr>
          <p:cNvCxnSpPr>
            <a:cxnSpLocks/>
          </p:cNvCxnSpPr>
          <p:nvPr/>
        </p:nvCxnSpPr>
        <p:spPr>
          <a:xfrm>
            <a:off x="3045929" y="4279800"/>
            <a:ext cx="5399" cy="464457"/>
          </a:xfrm>
          <a:prstGeom prst="line">
            <a:avLst/>
          </a:prstGeom>
          <a:ln w="38100">
            <a:solidFill>
              <a:srgbClr val="2743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F43C1E-1A83-9059-7D6F-452B277F0884}"/>
              </a:ext>
            </a:extLst>
          </p:cNvPr>
          <p:cNvCxnSpPr/>
          <p:nvPr/>
        </p:nvCxnSpPr>
        <p:spPr>
          <a:xfrm>
            <a:off x="5881203" y="4623938"/>
            <a:ext cx="5399" cy="464457"/>
          </a:xfrm>
          <a:prstGeom prst="line">
            <a:avLst/>
          </a:prstGeom>
          <a:ln w="38100">
            <a:solidFill>
              <a:srgbClr val="3A64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C7B592-937A-FFC7-CDB3-3D931C7D54D2}"/>
              </a:ext>
            </a:extLst>
          </p:cNvPr>
          <p:cNvCxnSpPr/>
          <p:nvPr/>
        </p:nvCxnSpPr>
        <p:spPr>
          <a:xfrm>
            <a:off x="8715827" y="4108472"/>
            <a:ext cx="5399" cy="464457"/>
          </a:xfrm>
          <a:prstGeom prst="line">
            <a:avLst/>
          </a:prstGeom>
          <a:ln w="38100">
            <a:solidFill>
              <a:srgbClr val="61A4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DD12895D-2160-7C8C-A047-FF9211A1DA82}"/>
              </a:ext>
            </a:extLst>
          </p:cNvPr>
          <p:cNvSpPr/>
          <p:nvPr/>
        </p:nvSpPr>
        <p:spPr>
          <a:xfrm flipV="1">
            <a:off x="2998479" y="4689389"/>
            <a:ext cx="109735" cy="109735"/>
          </a:xfrm>
          <a:prstGeom prst="ellipse">
            <a:avLst/>
          </a:prstGeom>
          <a:solidFill>
            <a:srgbClr val="2743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8E15297-82E7-7C4C-C477-6DAA3BF43F90}"/>
              </a:ext>
            </a:extLst>
          </p:cNvPr>
          <p:cNvSpPr/>
          <p:nvPr/>
        </p:nvSpPr>
        <p:spPr>
          <a:xfrm flipV="1">
            <a:off x="5837134" y="5033527"/>
            <a:ext cx="109735" cy="109735"/>
          </a:xfrm>
          <a:prstGeom prst="ellipse">
            <a:avLst/>
          </a:prstGeom>
          <a:solidFill>
            <a:srgbClr val="3A64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2946A9-7839-2276-9E62-8633D8B074E1}"/>
              </a:ext>
            </a:extLst>
          </p:cNvPr>
          <p:cNvSpPr/>
          <p:nvPr/>
        </p:nvSpPr>
        <p:spPr>
          <a:xfrm flipV="1">
            <a:off x="8666359" y="4519874"/>
            <a:ext cx="109735" cy="1097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rgbClr val="61A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D500824-C557-636D-467D-346993342AD1}"/>
              </a:ext>
            </a:extLst>
          </p:cNvPr>
          <p:cNvSpPr/>
          <p:nvPr/>
        </p:nvSpPr>
        <p:spPr>
          <a:xfrm>
            <a:off x="4661046" y="5144594"/>
            <a:ext cx="2472365" cy="989506"/>
          </a:xfrm>
          <a:prstGeom prst="roundRect">
            <a:avLst/>
          </a:prstGeom>
          <a:noFill/>
          <a:ln w="38100">
            <a:solidFill>
              <a:srgbClr val="3A64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A1C9E5-E1BE-4123-52B6-DA16E31FDE68}"/>
              </a:ext>
            </a:extLst>
          </p:cNvPr>
          <p:cNvSpPr txBox="1"/>
          <p:nvPr/>
        </p:nvSpPr>
        <p:spPr>
          <a:xfrm>
            <a:off x="2022988" y="4937653"/>
            <a:ext cx="2116801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333" b="1">
                <a:latin typeface="Open Sans"/>
                <a:ea typeface="Open Sans"/>
                <a:cs typeface="Open Sans"/>
              </a:rPr>
              <a:t>Política climática y acción sobre el terreno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D6A69A-C6A5-7758-72D0-799F22405950}"/>
              </a:ext>
            </a:extLst>
          </p:cNvPr>
          <p:cNvSpPr txBox="1"/>
          <p:nvPr/>
        </p:nvSpPr>
        <p:spPr>
          <a:xfrm>
            <a:off x="4802745" y="5409577"/>
            <a:ext cx="2188967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333" b="1">
                <a:latin typeface="Open Sans"/>
                <a:ea typeface="Open Sans"/>
                <a:cs typeface="Open Sans"/>
              </a:rPr>
              <a:t>Adaptación a impactos climáticos inevitables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DFF2B8-D0FC-0AD5-E3BD-F2ECAEFD95CA}"/>
              </a:ext>
            </a:extLst>
          </p:cNvPr>
          <p:cNvSpPr txBox="1"/>
          <p:nvPr/>
        </p:nvSpPr>
        <p:spPr>
          <a:xfrm>
            <a:off x="7742412" y="4784915"/>
            <a:ext cx="1946829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333" b="1">
                <a:latin typeface="Open Sans"/>
                <a:ea typeface="Open Sans"/>
                <a:cs typeface="Open Sans"/>
              </a:rPr>
              <a:t>Economía y transición justa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AF2E29-12B3-2448-BAB3-90D98EA5E06D}"/>
              </a:ext>
            </a:extLst>
          </p:cNvPr>
          <p:cNvSpPr/>
          <p:nvPr/>
        </p:nvSpPr>
        <p:spPr>
          <a:xfrm>
            <a:off x="2093946" y="2091877"/>
            <a:ext cx="1903483" cy="1903483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D79EFE8-300A-CCF5-97D0-2B899CC5FFC7}"/>
              </a:ext>
            </a:extLst>
          </p:cNvPr>
          <p:cNvSpPr/>
          <p:nvPr/>
        </p:nvSpPr>
        <p:spPr>
          <a:xfrm>
            <a:off x="4917944" y="2436015"/>
            <a:ext cx="1903483" cy="1903483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E4D7151-8544-7082-E607-C9B436E868BE}"/>
              </a:ext>
            </a:extLst>
          </p:cNvPr>
          <p:cNvSpPr/>
          <p:nvPr/>
        </p:nvSpPr>
        <p:spPr>
          <a:xfrm>
            <a:off x="7769485" y="1920550"/>
            <a:ext cx="1903483" cy="1903483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27E5358-5440-8393-9415-B8C1E0B1E17A}"/>
              </a:ext>
            </a:extLst>
          </p:cNvPr>
          <p:cNvSpPr/>
          <p:nvPr/>
        </p:nvSpPr>
        <p:spPr>
          <a:xfrm>
            <a:off x="1820199" y="4800456"/>
            <a:ext cx="2472365" cy="787544"/>
          </a:xfrm>
          <a:prstGeom prst="roundRect">
            <a:avLst/>
          </a:prstGeom>
          <a:noFill/>
          <a:ln w="38100">
            <a:solidFill>
              <a:srgbClr val="2743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38C35B2-1D54-0543-891A-9939D81D4CD5}"/>
              </a:ext>
            </a:extLst>
          </p:cNvPr>
          <p:cNvSpPr/>
          <p:nvPr/>
        </p:nvSpPr>
        <p:spPr>
          <a:xfrm>
            <a:off x="7485044" y="4644878"/>
            <a:ext cx="2472365" cy="751999"/>
          </a:xfrm>
          <a:prstGeom prst="roundRect">
            <a:avLst/>
          </a:prstGeom>
          <a:noFill/>
          <a:ln w="38100">
            <a:solidFill>
              <a:srgbClr val="61A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C6700A-C8FA-A8CE-FE33-15F47EDE47F1}"/>
              </a:ext>
            </a:extLst>
          </p:cNvPr>
          <p:cNvSpPr txBox="1"/>
          <p:nvPr/>
        </p:nvSpPr>
        <p:spPr>
          <a:xfrm>
            <a:off x="2726638" y="2781363"/>
            <a:ext cx="79861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s-ES" sz="3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DF5906-DCAB-4625-F0F9-CB4A4A59C270}"/>
              </a:ext>
            </a:extLst>
          </p:cNvPr>
          <p:cNvSpPr txBox="1"/>
          <p:nvPr/>
        </p:nvSpPr>
        <p:spPr>
          <a:xfrm>
            <a:off x="5553930" y="3090712"/>
            <a:ext cx="846081" cy="615553"/>
          </a:xfrm>
          <a:prstGeom prst="rect">
            <a:avLst/>
          </a:prstGeom>
          <a:noFill/>
          <a:ln w="28575">
            <a:noFill/>
          </a:ln>
        </p:spPr>
        <p:txBody>
          <a:bodyPr wrap="square" lIns="60960" tIns="30480" rIns="60960" bIns="3048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02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9F1C45-D7A9-52DB-FD38-67B1B28851B1}"/>
              </a:ext>
            </a:extLst>
          </p:cNvPr>
          <p:cNvSpPr txBox="1"/>
          <p:nvPr/>
        </p:nvSpPr>
        <p:spPr>
          <a:xfrm>
            <a:off x="8394776" y="2564515"/>
            <a:ext cx="881571" cy="646331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s-ES" sz="3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00750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98C480B-0CF7-E52C-4913-C0F173B550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7662946" cy="642259"/>
          </a:xfrm>
        </p:spPr>
        <p:txBody>
          <a:bodyPr/>
          <a:lstStyle/>
          <a:p>
            <a:r>
              <a:rPr lang="es-ES">
                <a:latin typeface="Open Sans"/>
                <a:ea typeface="Open Sans"/>
                <a:cs typeface="Open Sans"/>
              </a:rPr>
              <a:t>    </a:t>
            </a:r>
            <a:r>
              <a:rPr lang="es-ES"/>
              <a:t>Comunidad del Pacto por el Clima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F3760F-D90A-9A3A-71C6-19E5D7B82A9E}"/>
              </a:ext>
            </a:extLst>
          </p:cNvPr>
          <p:cNvSpPr/>
          <p:nvPr/>
        </p:nvSpPr>
        <p:spPr>
          <a:xfrm>
            <a:off x="1782332" y="2212320"/>
            <a:ext cx="2739125" cy="1620194"/>
          </a:xfrm>
          <a:prstGeom prst="roundRect">
            <a:avLst>
              <a:gd name="adj" fmla="val 0"/>
            </a:avLst>
          </a:prstGeom>
          <a:solidFill>
            <a:srgbClr val="3A64E8"/>
          </a:solidFill>
          <a:ln w="57150">
            <a:solidFill>
              <a:srgbClr val="3A64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16625C-2559-032E-2CFF-6A2D43D7BF7F}"/>
              </a:ext>
            </a:extLst>
          </p:cNvPr>
          <p:cNvSpPr/>
          <p:nvPr/>
        </p:nvSpPr>
        <p:spPr>
          <a:xfrm>
            <a:off x="2076145" y="1944295"/>
            <a:ext cx="2151499" cy="47630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A64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46AEF0-9B80-B21F-DAD8-76E4EE791EDF}"/>
              </a:ext>
            </a:extLst>
          </p:cNvPr>
          <p:cNvSpPr txBox="1"/>
          <p:nvPr/>
        </p:nvSpPr>
        <p:spPr>
          <a:xfrm>
            <a:off x="1888758" y="2672638"/>
            <a:ext cx="2531617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333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Moviliza a la comunidad del Pacto y coordina sus actividades a escala central.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96966-8F0A-7DFC-86C6-4AFB7768499A}"/>
              </a:ext>
            </a:extLst>
          </p:cNvPr>
          <p:cNvSpPr txBox="1"/>
          <p:nvPr/>
        </p:nvSpPr>
        <p:spPr>
          <a:xfrm>
            <a:off x="1979145" y="2018680"/>
            <a:ext cx="2329452" cy="328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33" b="1">
                <a:solidFill>
                  <a:srgbClr val="3A64E8"/>
                </a:solidFill>
                <a:latin typeface="Open Sans"/>
                <a:ea typeface="Open Sans"/>
                <a:cs typeface="Open Sans"/>
              </a:rPr>
              <a:t>La Secretaria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809359-2539-1F92-2E74-BB279BCCF262}"/>
              </a:ext>
            </a:extLst>
          </p:cNvPr>
          <p:cNvGrpSpPr/>
          <p:nvPr/>
        </p:nvGrpSpPr>
        <p:grpSpPr>
          <a:xfrm>
            <a:off x="4723766" y="1944295"/>
            <a:ext cx="2739125" cy="1895132"/>
            <a:chOff x="7085649" y="2916442"/>
            <a:chExt cx="4108688" cy="284269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A4FFE21-E40B-A177-32CD-40EBEB5C59A9}"/>
                </a:ext>
              </a:extLst>
            </p:cNvPr>
            <p:cNvSpPr/>
            <p:nvPr/>
          </p:nvSpPr>
          <p:spPr>
            <a:xfrm>
              <a:off x="7085649" y="3318480"/>
              <a:ext cx="4108688" cy="2430291"/>
            </a:xfrm>
            <a:prstGeom prst="roundRect">
              <a:avLst>
                <a:gd name="adj" fmla="val 0"/>
              </a:avLst>
            </a:prstGeom>
            <a:noFill/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5299E8F-F692-34B9-045B-6CD751BC68B9}"/>
                </a:ext>
              </a:extLst>
            </p:cNvPr>
            <p:cNvSpPr/>
            <p:nvPr/>
          </p:nvSpPr>
          <p:spPr>
            <a:xfrm>
              <a:off x="7526369" y="2916442"/>
              <a:ext cx="3227248" cy="714455"/>
            </a:xfrm>
            <a:prstGeom prst="roundRect">
              <a:avLst/>
            </a:prstGeom>
            <a:solidFill>
              <a:srgbClr val="2743A8"/>
            </a:solidFill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A8C71E-7B9B-9F13-5A0B-783577C78531}"/>
                </a:ext>
              </a:extLst>
            </p:cNvPr>
            <p:cNvSpPr txBox="1"/>
            <p:nvPr/>
          </p:nvSpPr>
          <p:spPr>
            <a:xfrm>
              <a:off x="7310016" y="3774559"/>
              <a:ext cx="3659954" cy="19845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333">
                  <a:latin typeface="Open Sans"/>
                  <a:ea typeface="Open Sans"/>
                  <a:cs typeface="Open Sans"/>
                </a:rPr>
                <a:t>Los </a:t>
              </a:r>
              <a:r>
                <a:rPr lang="es-ES" sz="1333" b="1">
                  <a:latin typeface="Open Sans"/>
                  <a:ea typeface="Open Sans"/>
                  <a:cs typeface="Open Sans"/>
                </a:rPr>
                <a:t>Coordinadores de País (CP) </a:t>
              </a:r>
              <a:r>
                <a:rPr lang="es-ES" sz="1333">
                  <a:latin typeface="Open Sans"/>
                  <a:ea typeface="Open Sans"/>
                  <a:cs typeface="Open Sans"/>
                </a:rPr>
                <a:t>y las </a:t>
              </a:r>
              <a:r>
                <a:rPr lang="es-ES" sz="1333" b="1">
                  <a:latin typeface="Open Sans"/>
                  <a:ea typeface="Open Sans"/>
                  <a:cs typeface="Open Sans"/>
                </a:rPr>
                <a:t>agencias de relaciones públicas (RRPP) </a:t>
              </a:r>
              <a:r>
                <a:rPr lang="es-ES" sz="1333">
                  <a:latin typeface="Open Sans"/>
                  <a:ea typeface="Open Sans"/>
                  <a:cs typeface="Open Sans"/>
                </a:rPr>
                <a:t>se centran en implementar la visión del Pacto a escala nacional.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2B4793-C5CD-D656-19CE-B62DF674684B}"/>
                </a:ext>
              </a:extLst>
            </p:cNvPr>
            <p:cNvSpPr txBox="1"/>
            <p:nvPr/>
          </p:nvSpPr>
          <p:spPr>
            <a:xfrm>
              <a:off x="7396911" y="3028020"/>
              <a:ext cx="3494178" cy="4923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533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CP y RRPP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690488-6C84-283D-5327-533634D95F39}"/>
              </a:ext>
            </a:extLst>
          </p:cNvPr>
          <p:cNvGrpSpPr/>
          <p:nvPr/>
        </p:nvGrpSpPr>
        <p:grpSpPr>
          <a:xfrm>
            <a:off x="7670400" y="1944295"/>
            <a:ext cx="2739125" cy="1888219"/>
            <a:chOff x="11505599" y="2916442"/>
            <a:chExt cx="4108688" cy="283232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FD6AFC6-3916-73DA-A68E-8185D828FC59}"/>
                </a:ext>
              </a:extLst>
            </p:cNvPr>
            <p:cNvSpPr/>
            <p:nvPr/>
          </p:nvSpPr>
          <p:spPr>
            <a:xfrm>
              <a:off x="11505599" y="3318480"/>
              <a:ext cx="4108688" cy="2430291"/>
            </a:xfrm>
            <a:prstGeom prst="roundRect">
              <a:avLst>
                <a:gd name="adj" fmla="val 0"/>
              </a:avLst>
            </a:prstGeom>
            <a:solidFill>
              <a:srgbClr val="2A255A"/>
            </a:solidFill>
            <a:ln w="57150">
              <a:solidFill>
                <a:srgbClr val="2A25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722A361-1E03-7D7D-D16B-E42A84C3DEFE}"/>
                </a:ext>
              </a:extLst>
            </p:cNvPr>
            <p:cNvSpPr/>
            <p:nvPr/>
          </p:nvSpPr>
          <p:spPr>
            <a:xfrm>
              <a:off x="11816861" y="2916442"/>
              <a:ext cx="3494178" cy="71445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2A25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951F79-9988-2A13-E234-99C55EB46E87}"/>
                </a:ext>
              </a:extLst>
            </p:cNvPr>
            <p:cNvSpPr txBox="1"/>
            <p:nvPr/>
          </p:nvSpPr>
          <p:spPr>
            <a:xfrm>
              <a:off x="11812855" y="3986326"/>
              <a:ext cx="3494178" cy="1369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333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informan, inspiran y apoyan las políticas y acciones por el clima en sus comunidades. 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A2FFEF-4A9D-4767-6186-A415733211D6}"/>
                </a:ext>
              </a:extLst>
            </p:cNvPr>
            <p:cNvSpPr txBox="1"/>
            <p:nvPr/>
          </p:nvSpPr>
          <p:spPr>
            <a:xfrm>
              <a:off x="11816861" y="2979894"/>
              <a:ext cx="3494178" cy="719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s-ES" sz="1533" b="1">
                  <a:solidFill>
                    <a:srgbClr val="2A255A"/>
                  </a:solidFill>
                  <a:latin typeface="Open Sans"/>
                  <a:ea typeface="Open Sans"/>
                  <a:cs typeface="Open Sans"/>
                </a:rPr>
                <a:t>Embajadores del Pacto por el Clima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4A5210E-A3B1-9998-0659-3A23836E2CB7}"/>
              </a:ext>
            </a:extLst>
          </p:cNvPr>
          <p:cNvGrpSpPr/>
          <p:nvPr/>
        </p:nvGrpSpPr>
        <p:grpSpPr>
          <a:xfrm>
            <a:off x="3149367" y="4122910"/>
            <a:ext cx="2739125" cy="1766778"/>
            <a:chOff x="4724050" y="6184365"/>
            <a:chExt cx="4108688" cy="265016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50AB7BD-BD80-0A70-3C07-8A805CD15E33}"/>
                </a:ext>
              </a:extLst>
            </p:cNvPr>
            <p:cNvSpPr/>
            <p:nvPr/>
          </p:nvSpPr>
          <p:spPr>
            <a:xfrm>
              <a:off x="4724050" y="6586403"/>
              <a:ext cx="4108688" cy="2248129"/>
            </a:xfrm>
            <a:prstGeom prst="roundRect">
              <a:avLst>
                <a:gd name="adj" fmla="val 0"/>
              </a:avLst>
            </a:prstGeom>
            <a:solidFill>
              <a:srgbClr val="2743A8"/>
            </a:solidFill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04EF069-F4C0-4062-93A2-30E72F7AC850}"/>
                </a:ext>
              </a:extLst>
            </p:cNvPr>
            <p:cNvSpPr/>
            <p:nvPr/>
          </p:nvSpPr>
          <p:spPr>
            <a:xfrm>
              <a:off x="5035312" y="6184365"/>
              <a:ext cx="3494178" cy="71445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2743A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9C1C38-5140-0F9D-C998-4EE9421F78FC}"/>
                </a:ext>
              </a:extLst>
            </p:cNvPr>
            <p:cNvSpPr txBox="1"/>
            <p:nvPr/>
          </p:nvSpPr>
          <p:spPr>
            <a:xfrm>
              <a:off x="4871881" y="7048748"/>
              <a:ext cx="3813024" cy="16769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333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son organizaciones comprometidas con la tarea de abordar el cambio climático y contribuir a un futuro sostenible. 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A8B96F-0257-CF6F-FAB1-34E27CBAADA2}"/>
                </a:ext>
              </a:extLst>
            </p:cNvPr>
            <p:cNvSpPr txBox="1"/>
            <p:nvPr/>
          </p:nvSpPr>
          <p:spPr>
            <a:xfrm>
              <a:off x="5035312" y="6263859"/>
              <a:ext cx="3494178" cy="719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s-ES" sz="1533" b="1">
                  <a:solidFill>
                    <a:srgbClr val="2743A8"/>
                  </a:solidFill>
                  <a:latin typeface="Open Sans"/>
                  <a:ea typeface="Open Sans"/>
                  <a:cs typeface="Open Sans"/>
                </a:rPr>
                <a:t>Socios del Pacto por el Clima 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A7D8706-0F31-0EC4-47B2-337991E72389}"/>
              </a:ext>
            </a:extLst>
          </p:cNvPr>
          <p:cNvSpPr/>
          <p:nvPr/>
        </p:nvSpPr>
        <p:spPr>
          <a:xfrm>
            <a:off x="6096000" y="4390936"/>
            <a:ext cx="2739125" cy="1498753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3A64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FBA47FC-FBF0-CA54-9F36-F69AECF42E5A}"/>
              </a:ext>
            </a:extLst>
          </p:cNvPr>
          <p:cNvSpPr/>
          <p:nvPr/>
        </p:nvSpPr>
        <p:spPr>
          <a:xfrm>
            <a:off x="6368424" y="4122911"/>
            <a:ext cx="2151499" cy="476303"/>
          </a:xfrm>
          <a:prstGeom prst="roundRect">
            <a:avLst/>
          </a:prstGeom>
          <a:solidFill>
            <a:srgbClr val="3A64E8"/>
          </a:solidFill>
          <a:ln w="57150">
            <a:solidFill>
              <a:srgbClr val="3A64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133778-64CF-F8EC-D35C-23DEE4E6AF6E}"/>
              </a:ext>
            </a:extLst>
          </p:cNvPr>
          <p:cNvSpPr txBox="1"/>
          <p:nvPr/>
        </p:nvSpPr>
        <p:spPr>
          <a:xfrm>
            <a:off x="6325423" y="4700712"/>
            <a:ext cx="2403043" cy="1117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333">
                <a:latin typeface="Open Sans"/>
                <a:ea typeface="Open Sans"/>
                <a:cs typeface="Open Sans"/>
              </a:rPr>
              <a:t>son partidarios interesados ​​en participar activamente en el abordaje de temas relacionados con el clima en su país.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D2A73A-0FDB-8283-73EB-E724E33A8D20}"/>
              </a:ext>
            </a:extLst>
          </p:cNvPr>
          <p:cNvSpPr txBox="1"/>
          <p:nvPr/>
        </p:nvSpPr>
        <p:spPr>
          <a:xfrm>
            <a:off x="6282119" y="4218685"/>
            <a:ext cx="2329452" cy="328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33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Amigos del Pacto </a:t>
            </a:r>
          </a:p>
        </p:txBody>
      </p:sp>
    </p:spTree>
    <p:extLst>
      <p:ext uri="{BB962C8B-B14F-4D97-AF65-F5344CB8AC3E}">
        <p14:creationId xmlns:p14="http://schemas.microsoft.com/office/powerpoint/2010/main" val="1198655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42676-B24A-60B6-AFE3-47B82AA43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B5399C6-70E8-C302-A8DE-25A7783AAB30}"/>
              </a:ext>
            </a:extLst>
          </p:cNvPr>
          <p:cNvSpPr/>
          <p:nvPr/>
        </p:nvSpPr>
        <p:spPr>
          <a:xfrm>
            <a:off x="0" y="-27"/>
            <a:ext cx="5240421" cy="6859129"/>
          </a:xfrm>
          <a:custGeom>
            <a:avLst/>
            <a:gdLst>
              <a:gd name="connsiteX0" fmla="*/ 0 w 7104697"/>
              <a:gd name="connsiteY0" fmla="*/ 0 h 10287000"/>
              <a:gd name="connsiteX1" fmla="*/ 7104697 w 7104697"/>
              <a:gd name="connsiteY1" fmla="*/ 0 h 10287000"/>
              <a:gd name="connsiteX2" fmla="*/ 7104697 w 7104697"/>
              <a:gd name="connsiteY2" fmla="*/ 10287000 h 10287000"/>
              <a:gd name="connsiteX3" fmla="*/ 0 w 7104697"/>
              <a:gd name="connsiteY3" fmla="*/ 10287000 h 10287000"/>
              <a:gd name="connsiteX4" fmla="*/ 0 w 7104697"/>
              <a:gd name="connsiteY4" fmla="*/ 0 h 10287000"/>
              <a:gd name="connsiteX0" fmla="*/ 0 w 7848635"/>
              <a:gd name="connsiteY0" fmla="*/ 0 h 10287000"/>
              <a:gd name="connsiteX1" fmla="*/ 7104697 w 7848635"/>
              <a:gd name="connsiteY1" fmla="*/ 0 h 10287000"/>
              <a:gd name="connsiteX2" fmla="*/ 7848600 w 7848635"/>
              <a:gd name="connsiteY2" fmla="*/ 5524500 h 10287000"/>
              <a:gd name="connsiteX3" fmla="*/ 7104697 w 7848635"/>
              <a:gd name="connsiteY3" fmla="*/ 10287000 h 10287000"/>
              <a:gd name="connsiteX4" fmla="*/ 0 w 7848635"/>
              <a:gd name="connsiteY4" fmla="*/ 10287000 h 10287000"/>
              <a:gd name="connsiteX5" fmla="*/ 0 w 7848635"/>
              <a:gd name="connsiteY5" fmla="*/ 0 h 10287000"/>
              <a:gd name="connsiteX0" fmla="*/ 0 w 7875463"/>
              <a:gd name="connsiteY0" fmla="*/ 0 h 10287000"/>
              <a:gd name="connsiteX1" fmla="*/ 7104697 w 7875463"/>
              <a:gd name="connsiteY1" fmla="*/ 0 h 10287000"/>
              <a:gd name="connsiteX2" fmla="*/ 7848600 w 7875463"/>
              <a:gd name="connsiteY2" fmla="*/ 5524500 h 10287000"/>
              <a:gd name="connsiteX3" fmla="*/ 7104697 w 7875463"/>
              <a:gd name="connsiteY3" fmla="*/ 10287000 h 10287000"/>
              <a:gd name="connsiteX4" fmla="*/ 0 w 7875463"/>
              <a:gd name="connsiteY4" fmla="*/ 10287000 h 10287000"/>
              <a:gd name="connsiteX5" fmla="*/ 0 w 7875463"/>
              <a:gd name="connsiteY5" fmla="*/ 0 h 10287000"/>
              <a:gd name="connsiteX0" fmla="*/ 0 w 7875463"/>
              <a:gd name="connsiteY0" fmla="*/ 0 h 10287000"/>
              <a:gd name="connsiteX1" fmla="*/ 7104697 w 7875463"/>
              <a:gd name="connsiteY1" fmla="*/ 0 h 10287000"/>
              <a:gd name="connsiteX2" fmla="*/ 7848600 w 7875463"/>
              <a:gd name="connsiteY2" fmla="*/ 5524500 h 10287000"/>
              <a:gd name="connsiteX3" fmla="*/ 7104697 w 7875463"/>
              <a:gd name="connsiteY3" fmla="*/ 10287000 h 10287000"/>
              <a:gd name="connsiteX4" fmla="*/ 0 w 7875463"/>
              <a:gd name="connsiteY4" fmla="*/ 10287000 h 10287000"/>
              <a:gd name="connsiteX5" fmla="*/ 0 w 7875463"/>
              <a:gd name="connsiteY5" fmla="*/ 0 h 10287000"/>
              <a:gd name="connsiteX0" fmla="*/ 0 w 7151085"/>
              <a:gd name="connsiteY0" fmla="*/ 0 h 10287000"/>
              <a:gd name="connsiteX1" fmla="*/ 7104697 w 7151085"/>
              <a:gd name="connsiteY1" fmla="*/ 0 h 10287000"/>
              <a:gd name="connsiteX2" fmla="*/ 6743700 w 7151085"/>
              <a:gd name="connsiteY2" fmla="*/ 5010150 h 10287000"/>
              <a:gd name="connsiteX3" fmla="*/ 7104697 w 7151085"/>
              <a:gd name="connsiteY3" fmla="*/ 10287000 h 10287000"/>
              <a:gd name="connsiteX4" fmla="*/ 0 w 7151085"/>
              <a:gd name="connsiteY4" fmla="*/ 10287000 h 10287000"/>
              <a:gd name="connsiteX5" fmla="*/ 0 w 7151085"/>
              <a:gd name="connsiteY5" fmla="*/ 0 h 10287000"/>
              <a:gd name="connsiteX0" fmla="*/ 0 w 7130067"/>
              <a:gd name="connsiteY0" fmla="*/ 0 h 10287000"/>
              <a:gd name="connsiteX1" fmla="*/ 7104697 w 7130067"/>
              <a:gd name="connsiteY1" fmla="*/ 0 h 10287000"/>
              <a:gd name="connsiteX2" fmla="*/ 5924550 w 7130067"/>
              <a:gd name="connsiteY2" fmla="*/ 5715000 h 10287000"/>
              <a:gd name="connsiteX3" fmla="*/ 7104697 w 7130067"/>
              <a:gd name="connsiteY3" fmla="*/ 10287000 h 10287000"/>
              <a:gd name="connsiteX4" fmla="*/ 0 w 7130067"/>
              <a:gd name="connsiteY4" fmla="*/ 10287000 h 10287000"/>
              <a:gd name="connsiteX5" fmla="*/ 0 w 7130067"/>
              <a:gd name="connsiteY5" fmla="*/ 0 h 10287000"/>
              <a:gd name="connsiteX0" fmla="*/ 0 w 7156066"/>
              <a:gd name="connsiteY0" fmla="*/ 0 h 10287000"/>
              <a:gd name="connsiteX1" fmla="*/ 7104697 w 7156066"/>
              <a:gd name="connsiteY1" fmla="*/ 0 h 10287000"/>
              <a:gd name="connsiteX2" fmla="*/ 6838950 w 7156066"/>
              <a:gd name="connsiteY2" fmla="*/ 5429250 h 10287000"/>
              <a:gd name="connsiteX3" fmla="*/ 7104697 w 7156066"/>
              <a:gd name="connsiteY3" fmla="*/ 10287000 h 10287000"/>
              <a:gd name="connsiteX4" fmla="*/ 0 w 7156066"/>
              <a:gd name="connsiteY4" fmla="*/ 10287000 h 10287000"/>
              <a:gd name="connsiteX5" fmla="*/ 0 w 7156066"/>
              <a:gd name="connsiteY5" fmla="*/ 0 h 10287000"/>
              <a:gd name="connsiteX0" fmla="*/ 0 w 7594310"/>
              <a:gd name="connsiteY0" fmla="*/ 0 h 10287000"/>
              <a:gd name="connsiteX1" fmla="*/ 7104697 w 7594310"/>
              <a:gd name="connsiteY1" fmla="*/ 0 h 10287000"/>
              <a:gd name="connsiteX2" fmla="*/ 6838950 w 7594310"/>
              <a:gd name="connsiteY2" fmla="*/ 5429250 h 10287000"/>
              <a:gd name="connsiteX3" fmla="*/ 7104697 w 7594310"/>
              <a:gd name="connsiteY3" fmla="*/ 10287000 h 10287000"/>
              <a:gd name="connsiteX4" fmla="*/ 0 w 7594310"/>
              <a:gd name="connsiteY4" fmla="*/ 10287000 h 10287000"/>
              <a:gd name="connsiteX5" fmla="*/ 0 w 7594310"/>
              <a:gd name="connsiteY5" fmla="*/ 0 h 10287000"/>
              <a:gd name="connsiteX0" fmla="*/ 0 w 7819274"/>
              <a:gd name="connsiteY0" fmla="*/ 0 h 10287000"/>
              <a:gd name="connsiteX1" fmla="*/ 7104697 w 7819274"/>
              <a:gd name="connsiteY1" fmla="*/ 0 h 10287000"/>
              <a:gd name="connsiteX2" fmla="*/ 7505700 w 7819274"/>
              <a:gd name="connsiteY2" fmla="*/ 5600700 h 10287000"/>
              <a:gd name="connsiteX3" fmla="*/ 7104697 w 7819274"/>
              <a:gd name="connsiteY3" fmla="*/ 10287000 h 10287000"/>
              <a:gd name="connsiteX4" fmla="*/ 0 w 7819274"/>
              <a:gd name="connsiteY4" fmla="*/ 10287000 h 10287000"/>
              <a:gd name="connsiteX5" fmla="*/ 0 w 7819274"/>
              <a:gd name="connsiteY5" fmla="*/ 0 h 10287000"/>
              <a:gd name="connsiteX0" fmla="*/ 0 w 7798954"/>
              <a:gd name="connsiteY0" fmla="*/ 0 h 10287000"/>
              <a:gd name="connsiteX1" fmla="*/ 7104697 w 7798954"/>
              <a:gd name="connsiteY1" fmla="*/ 0 h 10287000"/>
              <a:gd name="connsiteX2" fmla="*/ 7505700 w 7798954"/>
              <a:gd name="connsiteY2" fmla="*/ 5600700 h 10287000"/>
              <a:gd name="connsiteX3" fmla="*/ 7104697 w 7798954"/>
              <a:gd name="connsiteY3" fmla="*/ 10287000 h 10287000"/>
              <a:gd name="connsiteX4" fmla="*/ 0 w 7798954"/>
              <a:gd name="connsiteY4" fmla="*/ 10287000 h 10287000"/>
              <a:gd name="connsiteX5" fmla="*/ 0 w 7798954"/>
              <a:gd name="connsiteY5" fmla="*/ 0 h 10287000"/>
              <a:gd name="connsiteX0" fmla="*/ 0 w 7723209"/>
              <a:gd name="connsiteY0" fmla="*/ 0 h 10287000"/>
              <a:gd name="connsiteX1" fmla="*/ 7104697 w 7723209"/>
              <a:gd name="connsiteY1" fmla="*/ 0 h 10287000"/>
              <a:gd name="connsiteX2" fmla="*/ 7505700 w 7723209"/>
              <a:gd name="connsiteY2" fmla="*/ 5600700 h 10287000"/>
              <a:gd name="connsiteX3" fmla="*/ 7104697 w 7723209"/>
              <a:gd name="connsiteY3" fmla="*/ 10287000 h 10287000"/>
              <a:gd name="connsiteX4" fmla="*/ 0 w 7723209"/>
              <a:gd name="connsiteY4" fmla="*/ 10287000 h 10287000"/>
              <a:gd name="connsiteX5" fmla="*/ 0 w 7723209"/>
              <a:gd name="connsiteY5" fmla="*/ 0 h 10287000"/>
              <a:gd name="connsiteX0" fmla="*/ 0 w 7678973"/>
              <a:gd name="connsiteY0" fmla="*/ 0 h 10287000"/>
              <a:gd name="connsiteX1" fmla="*/ 7104697 w 7678973"/>
              <a:gd name="connsiteY1" fmla="*/ 0 h 10287000"/>
              <a:gd name="connsiteX2" fmla="*/ 7505700 w 7678973"/>
              <a:gd name="connsiteY2" fmla="*/ 5600700 h 10287000"/>
              <a:gd name="connsiteX3" fmla="*/ 7104697 w 7678973"/>
              <a:gd name="connsiteY3" fmla="*/ 10287000 h 10287000"/>
              <a:gd name="connsiteX4" fmla="*/ 0 w 7678973"/>
              <a:gd name="connsiteY4" fmla="*/ 10287000 h 10287000"/>
              <a:gd name="connsiteX5" fmla="*/ 0 w 7678973"/>
              <a:gd name="connsiteY5" fmla="*/ 0 h 10287000"/>
              <a:gd name="connsiteX0" fmla="*/ 0 w 7421513"/>
              <a:gd name="connsiteY0" fmla="*/ 0 h 10287000"/>
              <a:gd name="connsiteX1" fmla="*/ 7104697 w 7421513"/>
              <a:gd name="connsiteY1" fmla="*/ 0 h 10287000"/>
              <a:gd name="connsiteX2" fmla="*/ 6381750 w 7421513"/>
              <a:gd name="connsiteY2" fmla="*/ 5410200 h 10287000"/>
              <a:gd name="connsiteX3" fmla="*/ 7104697 w 7421513"/>
              <a:gd name="connsiteY3" fmla="*/ 10287000 h 10287000"/>
              <a:gd name="connsiteX4" fmla="*/ 0 w 7421513"/>
              <a:gd name="connsiteY4" fmla="*/ 10287000 h 10287000"/>
              <a:gd name="connsiteX5" fmla="*/ 0 w 7421513"/>
              <a:gd name="connsiteY5" fmla="*/ 0 h 10287000"/>
              <a:gd name="connsiteX0" fmla="*/ 0 w 7469540"/>
              <a:gd name="connsiteY0" fmla="*/ 0 h 10287000"/>
              <a:gd name="connsiteX1" fmla="*/ 7104697 w 7469540"/>
              <a:gd name="connsiteY1" fmla="*/ 0 h 10287000"/>
              <a:gd name="connsiteX2" fmla="*/ 6781800 w 7469540"/>
              <a:gd name="connsiteY2" fmla="*/ 5772150 h 10287000"/>
              <a:gd name="connsiteX3" fmla="*/ 7104697 w 7469540"/>
              <a:gd name="connsiteY3" fmla="*/ 10287000 h 10287000"/>
              <a:gd name="connsiteX4" fmla="*/ 0 w 7469540"/>
              <a:gd name="connsiteY4" fmla="*/ 10287000 h 10287000"/>
              <a:gd name="connsiteX5" fmla="*/ 0 w 7469540"/>
              <a:gd name="connsiteY5" fmla="*/ 0 h 10287000"/>
              <a:gd name="connsiteX0" fmla="*/ 0 w 7237436"/>
              <a:gd name="connsiteY0" fmla="*/ 41 h 10287041"/>
              <a:gd name="connsiteX1" fmla="*/ 7104697 w 7237436"/>
              <a:gd name="connsiteY1" fmla="*/ 41 h 10287041"/>
              <a:gd name="connsiteX2" fmla="*/ 6781800 w 7237436"/>
              <a:gd name="connsiteY2" fmla="*/ 5772191 h 10287041"/>
              <a:gd name="connsiteX3" fmla="*/ 7104697 w 7237436"/>
              <a:gd name="connsiteY3" fmla="*/ 10287041 h 10287041"/>
              <a:gd name="connsiteX4" fmla="*/ 0 w 7237436"/>
              <a:gd name="connsiteY4" fmla="*/ 10287041 h 10287041"/>
              <a:gd name="connsiteX5" fmla="*/ 0 w 7237436"/>
              <a:gd name="connsiteY5" fmla="*/ 41 h 10287041"/>
              <a:gd name="connsiteX0" fmla="*/ 0 w 7128278"/>
              <a:gd name="connsiteY0" fmla="*/ 41 h 10288694"/>
              <a:gd name="connsiteX1" fmla="*/ 7104697 w 7128278"/>
              <a:gd name="connsiteY1" fmla="*/ 41 h 10288694"/>
              <a:gd name="connsiteX2" fmla="*/ 6781800 w 7128278"/>
              <a:gd name="connsiteY2" fmla="*/ 5772191 h 10288694"/>
              <a:gd name="connsiteX3" fmla="*/ 7104697 w 7128278"/>
              <a:gd name="connsiteY3" fmla="*/ 10287041 h 10288694"/>
              <a:gd name="connsiteX4" fmla="*/ 0 w 7128278"/>
              <a:gd name="connsiteY4" fmla="*/ 10287041 h 10288694"/>
              <a:gd name="connsiteX5" fmla="*/ 0 w 7128278"/>
              <a:gd name="connsiteY5" fmla="*/ 41 h 1028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28278" h="10288694">
                <a:moveTo>
                  <a:pt x="0" y="41"/>
                </a:moveTo>
                <a:lnTo>
                  <a:pt x="7104697" y="41"/>
                </a:lnTo>
                <a:cubicBezTo>
                  <a:pt x="7120572" y="-9484"/>
                  <a:pt x="6305868" y="1612941"/>
                  <a:pt x="6781800" y="5772191"/>
                </a:cubicBezTo>
                <a:cubicBezTo>
                  <a:pt x="7257732" y="9931441"/>
                  <a:pt x="7105015" y="10318791"/>
                  <a:pt x="7104697" y="10287041"/>
                </a:cubicBezTo>
                <a:lnTo>
                  <a:pt x="0" y="10287041"/>
                </a:lnTo>
                <a:lnTo>
                  <a:pt x="0" y="41"/>
                </a:lnTo>
                <a:close/>
              </a:path>
            </a:pathLst>
          </a:custGeom>
          <a:solidFill>
            <a:srgbClr val="DAF7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8481A0-0798-2F76-12D0-BFBED61B12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548329"/>
            <a:ext cx="3885496" cy="557439"/>
          </a:xfrm>
          <a:solidFill>
            <a:srgbClr val="2A255A"/>
          </a:solidFill>
        </p:spPr>
        <p:txBody>
          <a:bodyPr wrap="square" lIns="144000" tIns="96000" rIns="120000" bIns="72000" anchor="t">
            <a:spAutoFit/>
          </a:bodyPr>
          <a:lstStyle/>
          <a:p>
            <a:pPr marL="603280" indent="-595660"/>
            <a:r>
              <a:rPr lang="es-ES">
                <a:latin typeface="Open Sans"/>
                <a:ea typeface="Open Sans"/>
                <a:cs typeface="Open Sans"/>
              </a:rPr>
              <a:t>         embajadores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FA5FAF9-60E4-5551-57B7-44AAF7343756}"/>
              </a:ext>
            </a:extLst>
          </p:cNvPr>
          <p:cNvSpPr txBox="1">
            <a:spLocks/>
          </p:cNvSpPr>
          <p:nvPr/>
        </p:nvSpPr>
        <p:spPr>
          <a:xfrm>
            <a:off x="6142204" y="5364149"/>
            <a:ext cx="4680871" cy="309071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467">
                <a:latin typeface="Open Sans"/>
                <a:ea typeface="Open Sans"/>
                <a:cs typeface="Open Sans"/>
              </a:rPr>
              <a:t>organizan y participan en eventos y actividades locales, nacionales, regionales o europeos.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DC07F2C-7A01-921D-7D48-38C402000AF4}"/>
              </a:ext>
            </a:extLst>
          </p:cNvPr>
          <p:cNvSpPr txBox="1">
            <a:spLocks/>
          </p:cNvSpPr>
          <p:nvPr/>
        </p:nvSpPr>
        <p:spPr>
          <a:xfrm>
            <a:off x="5701842" y="1446775"/>
            <a:ext cx="5401173" cy="1438799"/>
          </a:xfrm>
          <a:prstGeom prst="rect">
            <a:avLst/>
          </a:prstGeom>
        </p:spPr>
        <p:txBody>
          <a:bodyPr lIns="0" tIns="0" rIns="0" bIns="0" numCol="1" spcCol="36000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67"/>
              </a:lnSpc>
              <a:buNone/>
            </a:pPr>
            <a:r>
              <a:rPr lang="es-ES" sz="1600" b="1">
                <a:solidFill>
                  <a:srgbClr val="174C54"/>
                </a:solidFill>
                <a:latin typeface="Open Sans"/>
                <a:ea typeface="Open Sans"/>
                <a:cs typeface="Arial"/>
              </a:rPr>
              <a:t>Los embajadores del Pacto por el Clima </a:t>
            </a:r>
            <a:r>
              <a:rPr lang="es-ES" sz="1600">
                <a:latin typeface="Open Sans"/>
                <a:ea typeface="Open Sans"/>
                <a:cs typeface="Arial"/>
              </a:rPr>
              <a:t>son líderes de organizaciones, comunidades, grupos o movimientos informales, autoridades locales, representantes de instituciones culturales, personas influyentes (etc.). Actualmente, más de </a:t>
            </a:r>
            <a:r>
              <a:rPr lang="es-ES" sz="1600" b="1">
                <a:solidFill>
                  <a:srgbClr val="187471"/>
                </a:solidFill>
                <a:latin typeface="Open Sans"/>
                <a:ea typeface="Open Sans"/>
                <a:cs typeface="Arial"/>
              </a:rPr>
              <a:t>800 embajadores</a:t>
            </a:r>
            <a:r>
              <a:rPr lang="es-ES" sz="1600">
                <a:latin typeface="Open Sans"/>
                <a:ea typeface="Open Sans"/>
                <a:cs typeface="Arial"/>
              </a:rPr>
              <a:t>: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0D1646D-4926-2F02-B43C-B5BDA985F92F}"/>
              </a:ext>
            </a:extLst>
          </p:cNvPr>
          <p:cNvSpPr txBox="1">
            <a:spLocks/>
          </p:cNvSpPr>
          <p:nvPr/>
        </p:nvSpPr>
        <p:spPr>
          <a:xfrm>
            <a:off x="6142204" y="4315509"/>
            <a:ext cx="4488365" cy="309071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None/>
            </a:pPr>
            <a:r>
              <a:rPr lang="es-ES" sz="1467">
                <a:latin typeface="Open Sans"/>
                <a:ea typeface="Open Sans"/>
                <a:cs typeface="Open Sans"/>
              </a:rPr>
              <a:t>comparten los mensajes del Pacto a través de sus redes y canales de comunicación; 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CC95BCF-60D2-6493-096E-A8A221C205C2}"/>
              </a:ext>
            </a:extLst>
          </p:cNvPr>
          <p:cNvSpPr txBox="1">
            <a:spLocks/>
          </p:cNvSpPr>
          <p:nvPr/>
        </p:nvSpPr>
        <p:spPr>
          <a:xfrm>
            <a:off x="6142204" y="3320933"/>
            <a:ext cx="4960811" cy="309071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467">
                <a:latin typeface="Open Sans"/>
                <a:ea typeface="Open Sans"/>
                <a:cs typeface="Open Sans"/>
              </a:rPr>
              <a:t>predican con el ejemplo e inspiran a otros a emprender acciones por el clima;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11A8BC-2568-EF24-5681-0EF42C21664A}"/>
              </a:ext>
            </a:extLst>
          </p:cNvPr>
          <p:cNvSpPr/>
          <p:nvPr/>
        </p:nvSpPr>
        <p:spPr>
          <a:xfrm>
            <a:off x="5708136" y="5165580"/>
            <a:ext cx="5394879" cy="842417"/>
          </a:xfrm>
          <a:prstGeom prst="roundRect">
            <a:avLst/>
          </a:prstGeom>
          <a:noFill/>
          <a:ln w="76200">
            <a:solidFill>
              <a:srgbClr val="A4F4E7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83981A-A5B3-389A-A588-B48DE306859F}"/>
              </a:ext>
            </a:extLst>
          </p:cNvPr>
          <p:cNvSpPr/>
          <p:nvPr/>
        </p:nvSpPr>
        <p:spPr>
          <a:xfrm>
            <a:off x="5701840" y="4144436"/>
            <a:ext cx="5401175" cy="842417"/>
          </a:xfrm>
          <a:prstGeom prst="roundRect">
            <a:avLst/>
          </a:prstGeom>
          <a:noFill/>
          <a:ln w="76200">
            <a:solidFill>
              <a:srgbClr val="18747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32DF480-8FBD-29EB-313D-5EC53EA9F0C6}"/>
              </a:ext>
            </a:extLst>
          </p:cNvPr>
          <p:cNvSpPr/>
          <p:nvPr/>
        </p:nvSpPr>
        <p:spPr>
          <a:xfrm>
            <a:off x="5701841" y="3123291"/>
            <a:ext cx="5401174" cy="842417"/>
          </a:xfrm>
          <a:prstGeom prst="roundRect">
            <a:avLst/>
          </a:prstGeom>
          <a:noFill/>
          <a:ln w="76200">
            <a:solidFill>
              <a:srgbClr val="174C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61264C-D705-0F32-11CB-A958E8F4C9E3}"/>
              </a:ext>
            </a:extLst>
          </p:cNvPr>
          <p:cNvSpPr/>
          <p:nvPr/>
        </p:nvSpPr>
        <p:spPr>
          <a:xfrm>
            <a:off x="800100" y="1847749"/>
            <a:ext cx="3085397" cy="3841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0589643-18DA-F182-5615-EEC6433021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598" y="2028908"/>
            <a:ext cx="3463638" cy="34636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EC7E9E-1371-A3C6-F5E9-44D8C5B02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547" y="5076919"/>
            <a:ext cx="1625640" cy="162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86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D27F6DB-468B-5353-5C25-622CF204267F}"/>
              </a:ext>
            </a:extLst>
          </p:cNvPr>
          <p:cNvSpPr txBox="1">
            <a:spLocks/>
          </p:cNvSpPr>
          <p:nvPr/>
        </p:nvSpPr>
        <p:spPr>
          <a:xfrm>
            <a:off x="648368" y="3283096"/>
            <a:ext cx="3889765" cy="858672"/>
          </a:xfrm>
          <a:prstGeom prst="rect">
            <a:avLst/>
          </a:prstGeom>
          <a:solidFill>
            <a:srgbClr val="104B2B"/>
          </a:solidFill>
        </p:spPr>
        <p:txBody>
          <a:bodyPr wrap="square" lIns="144000" tIns="120000" rIns="168000" bIns="72000" anchor="ctr" anchorCtr="0">
            <a:spAutoFit/>
          </a:bodyPr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7200" b="1" kern="12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800">
                <a:latin typeface="Open Sans"/>
                <a:ea typeface="Open Sans"/>
                <a:cs typeface="Open Sans"/>
              </a:rPr>
              <a:t>¡</a:t>
            </a:r>
            <a:r>
              <a:rPr lang="es-ES" sz="4800" err="1">
                <a:latin typeface="Open Sans"/>
                <a:ea typeface="Open Sans"/>
                <a:cs typeface="Open Sans"/>
              </a:rPr>
              <a:t>ParticipA</a:t>
            </a:r>
            <a:r>
              <a:rPr lang="es-ES" sz="4800">
                <a:latin typeface="Open Sans"/>
                <a:ea typeface="Open Sans"/>
                <a:cs typeface="Open San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28950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78F3-4E07-DCD9-1E10-1D94DBE177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6298726" cy="642259"/>
          </a:xfrm>
        </p:spPr>
        <p:txBody>
          <a:bodyPr/>
          <a:lstStyle/>
          <a:p>
            <a:r>
              <a:rPr lang="es-ES"/>
              <a:t>    ¿Por qué sumarse al pacto?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713B-C8F3-F7C0-1E07-098DB149FFA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9597" y="1640304"/>
            <a:ext cx="2294104" cy="394758"/>
          </a:xfrm>
          <a:prstGeom prst="rect">
            <a:avLst/>
          </a:prstGeom>
        </p:spPr>
        <p:txBody>
          <a:bodyPr lIns="0" tIns="0" rIns="0" bIns="0" anchor="t"/>
          <a:lstStyle/>
          <a:p>
            <a:pPr marL="0" indent="0">
              <a:lnSpc>
                <a:spcPct val="150000"/>
              </a:lnSpc>
              <a:spcAft>
                <a:spcPts val="533"/>
              </a:spcAft>
              <a:buNone/>
            </a:pPr>
            <a:r>
              <a:rPr lang="es-ES" sz="1867" b="1">
                <a:solidFill>
                  <a:srgbClr val="104B2B"/>
                </a:solidFill>
                <a:latin typeface="Open Sans"/>
                <a:ea typeface="Open Sans"/>
                <a:cs typeface="Open Sans"/>
              </a:rPr>
              <a:t>A título individual: 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D11DEFEF-DA32-DB00-36BE-E2CA1B1CB6C4}"/>
              </a:ext>
            </a:extLst>
          </p:cNvPr>
          <p:cNvGrpSpPr/>
          <p:nvPr/>
        </p:nvGrpSpPr>
        <p:grpSpPr>
          <a:xfrm>
            <a:off x="989598" y="2354365"/>
            <a:ext cx="5054529" cy="764388"/>
            <a:chOff x="989598" y="2354365"/>
            <a:chExt cx="5054529" cy="76438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03E124-B72E-05C8-0145-924F3E2ABBCA}"/>
                </a:ext>
              </a:extLst>
            </p:cNvPr>
            <p:cNvSpPr/>
            <p:nvPr/>
          </p:nvSpPr>
          <p:spPr>
            <a:xfrm>
              <a:off x="989598" y="2354365"/>
              <a:ext cx="5054529" cy="764388"/>
            </a:xfrm>
            <a:prstGeom prst="roundRect">
              <a:avLst/>
            </a:prstGeom>
            <a:solidFill>
              <a:srgbClr val="CBFFD1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7073B8-7CDE-FB10-926F-7ED9031BDC3E}"/>
                </a:ext>
              </a:extLst>
            </p:cNvPr>
            <p:cNvSpPr txBox="1"/>
            <p:nvPr/>
          </p:nvSpPr>
          <p:spPr>
            <a:xfrm>
              <a:off x="1403600" y="2593355"/>
              <a:ext cx="1451070" cy="307777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r"/>
              <a:r>
                <a:rPr lang="es-ES" sz="1600" b="1">
                  <a:solidFill>
                    <a:srgbClr val="104B2B"/>
                  </a:solidFill>
                  <a:latin typeface="Open Sans"/>
                  <a:ea typeface="Open Sans"/>
                  <a:cs typeface="Open Sans"/>
                </a:rPr>
                <a:t>Conoce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19BAEC-08BB-BC5A-512E-3E89F08792EC}"/>
                </a:ext>
              </a:extLst>
            </p:cNvPr>
            <p:cNvSpPr txBox="1"/>
            <p:nvPr/>
          </p:nvSpPr>
          <p:spPr>
            <a:xfrm>
              <a:off x="3283703" y="2405826"/>
              <a:ext cx="2197603" cy="676917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lvl="0"/>
              <a:r>
                <a:rPr lang="es-ES" sz="1333">
                  <a:latin typeface="Open Sans"/>
                  <a:ea typeface="Open Sans"/>
                  <a:cs typeface="Open Sans"/>
                </a:rPr>
                <a:t>el cambio climático y entérate de lo que significa para ti. 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66E1659-522F-1950-7B32-0A9B76B1B775}"/>
                </a:ext>
              </a:extLst>
            </p:cNvPr>
            <p:cNvCxnSpPr>
              <a:cxnSpLocks/>
            </p:cNvCxnSpPr>
            <p:nvPr/>
          </p:nvCxnSpPr>
          <p:spPr>
            <a:xfrm>
              <a:off x="3055103" y="2455817"/>
              <a:ext cx="0" cy="554986"/>
            </a:xfrm>
            <a:prstGeom prst="line">
              <a:avLst/>
            </a:prstGeom>
            <a:ln w="38100">
              <a:solidFill>
                <a:srgbClr val="104B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E57DB3F-8A73-9965-84E6-0793319D7478}"/>
              </a:ext>
            </a:extLst>
          </p:cNvPr>
          <p:cNvGrpSpPr/>
          <p:nvPr/>
        </p:nvGrpSpPr>
        <p:grpSpPr>
          <a:xfrm>
            <a:off x="989598" y="3293339"/>
            <a:ext cx="5054529" cy="1055486"/>
            <a:chOff x="989598" y="3293339"/>
            <a:chExt cx="5054529" cy="105548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D1D36D0-5879-2948-CFCF-C342A63C32B2}"/>
                </a:ext>
              </a:extLst>
            </p:cNvPr>
            <p:cNvSpPr/>
            <p:nvPr/>
          </p:nvSpPr>
          <p:spPr>
            <a:xfrm>
              <a:off x="989598" y="3293339"/>
              <a:ext cx="5054529" cy="1055486"/>
            </a:xfrm>
            <a:prstGeom prst="roundRect">
              <a:avLst/>
            </a:prstGeom>
            <a:solidFill>
              <a:srgbClr val="D7E8FF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25924A-6A73-E3AC-20F2-8CA1FE9DC668}"/>
                </a:ext>
              </a:extLst>
            </p:cNvPr>
            <p:cNvSpPr txBox="1"/>
            <p:nvPr/>
          </p:nvSpPr>
          <p:spPr>
            <a:xfrm>
              <a:off x="1045351" y="3437044"/>
              <a:ext cx="1809319" cy="800219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r"/>
              <a:r>
                <a:rPr lang="es-ES" sz="1600" b="1">
                  <a:solidFill>
                    <a:srgbClr val="26155F"/>
                  </a:solidFill>
                  <a:latin typeface="Open Sans"/>
                  <a:ea typeface="Open Sans"/>
                  <a:cs typeface="Open Sans"/>
                </a:rPr>
                <a:t>Conecta con personas de ideas afines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5A15E7-8FEA-8847-7FE3-60F996E8BA4C}"/>
                </a:ext>
              </a:extLst>
            </p:cNvPr>
            <p:cNvSpPr txBox="1"/>
            <p:nvPr/>
          </p:nvSpPr>
          <p:spPr>
            <a:xfrm>
              <a:off x="3273264" y="3388743"/>
              <a:ext cx="2581949" cy="912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para impulsar un cambio real sobre el terreno y encontrar soluciones a los desafíos relacionados con el clima.    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98462E-5CE4-E4E8-03EB-5722F332C075}"/>
                </a:ext>
              </a:extLst>
            </p:cNvPr>
            <p:cNvCxnSpPr>
              <a:cxnSpLocks/>
            </p:cNvCxnSpPr>
            <p:nvPr/>
          </p:nvCxnSpPr>
          <p:spPr>
            <a:xfrm>
              <a:off x="3055103" y="3394791"/>
              <a:ext cx="0" cy="827631"/>
            </a:xfrm>
            <a:prstGeom prst="line">
              <a:avLst/>
            </a:prstGeom>
            <a:ln w="38100">
              <a:solidFill>
                <a:srgbClr val="2615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64B6D1D-40D8-532F-A121-EFA267CA4D97}"/>
              </a:ext>
            </a:extLst>
          </p:cNvPr>
          <p:cNvGrpSpPr/>
          <p:nvPr/>
        </p:nvGrpSpPr>
        <p:grpSpPr>
          <a:xfrm>
            <a:off x="989598" y="4490350"/>
            <a:ext cx="5054529" cy="1055485"/>
            <a:chOff x="989598" y="4490350"/>
            <a:chExt cx="5054529" cy="1055485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681D1E7-94B0-2D7D-8A86-BF614FD0203B}"/>
                </a:ext>
              </a:extLst>
            </p:cNvPr>
            <p:cNvSpPr/>
            <p:nvPr/>
          </p:nvSpPr>
          <p:spPr>
            <a:xfrm>
              <a:off x="989598" y="4490350"/>
              <a:ext cx="5054529" cy="1055485"/>
            </a:xfrm>
            <a:prstGeom prst="roundRect">
              <a:avLst/>
            </a:prstGeom>
            <a:solidFill>
              <a:srgbClr val="D7F9EE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30D8D0-D8A3-9D3B-1398-EF8B4B30C59F}"/>
                </a:ext>
              </a:extLst>
            </p:cNvPr>
            <p:cNvSpPr txBox="1"/>
            <p:nvPr/>
          </p:nvSpPr>
          <p:spPr>
            <a:xfrm>
              <a:off x="3283703" y="4591802"/>
              <a:ext cx="2197603" cy="912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 responsables de la formulación de políticas europeos, locales y regionales. 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975EFF9-0E06-4814-3B9C-A3B197949F7B}"/>
                </a:ext>
              </a:extLst>
            </p:cNvPr>
            <p:cNvCxnSpPr>
              <a:cxnSpLocks/>
            </p:cNvCxnSpPr>
            <p:nvPr/>
          </p:nvCxnSpPr>
          <p:spPr>
            <a:xfrm>
              <a:off x="3055103" y="4591802"/>
              <a:ext cx="0" cy="876413"/>
            </a:xfrm>
            <a:prstGeom prst="line">
              <a:avLst/>
            </a:prstGeom>
            <a:ln w="38100">
              <a:solidFill>
                <a:srgbClr val="104B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32C58A-A893-B8FB-4D9F-87F44275FE5F}"/>
                </a:ext>
              </a:extLst>
            </p:cNvPr>
            <p:cNvSpPr txBox="1"/>
            <p:nvPr/>
          </p:nvSpPr>
          <p:spPr>
            <a:xfrm>
              <a:off x="1202499" y="4661393"/>
              <a:ext cx="1652171" cy="800219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r"/>
              <a:r>
                <a:rPr lang="es-ES" sz="1600" b="1">
                  <a:solidFill>
                    <a:srgbClr val="184547"/>
                  </a:solidFill>
                  <a:latin typeface="Open Sans"/>
                  <a:ea typeface="Open Sans"/>
                  <a:cs typeface="Open Sans"/>
                </a:rPr>
                <a:t>Comparte tus opiniones y colabora 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AC00206-3D66-6BAC-0172-12082A131572}"/>
              </a:ext>
            </a:extLst>
          </p:cNvPr>
          <p:cNvGrpSpPr/>
          <p:nvPr/>
        </p:nvGrpSpPr>
        <p:grpSpPr>
          <a:xfrm>
            <a:off x="6196999" y="2354365"/>
            <a:ext cx="5066311" cy="851680"/>
            <a:chOff x="6196999" y="2354365"/>
            <a:chExt cx="5066311" cy="851680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38456044-398D-49DC-94D1-3061EC0F19FA}"/>
                </a:ext>
              </a:extLst>
            </p:cNvPr>
            <p:cNvSpPr/>
            <p:nvPr/>
          </p:nvSpPr>
          <p:spPr>
            <a:xfrm>
              <a:off x="6349172" y="2354365"/>
              <a:ext cx="4878213" cy="809663"/>
            </a:xfrm>
            <a:prstGeom prst="roundRect">
              <a:avLst/>
            </a:prstGeom>
            <a:solidFill>
              <a:srgbClr val="ECD6FF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179649-0E6C-74D5-97D6-197564822BA1}"/>
                </a:ext>
              </a:extLst>
            </p:cNvPr>
            <p:cNvSpPr txBox="1"/>
            <p:nvPr/>
          </p:nvSpPr>
          <p:spPr>
            <a:xfrm>
              <a:off x="6196999" y="2405826"/>
              <a:ext cx="2142101" cy="800219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r"/>
              <a:r>
                <a:rPr lang="es-ES" sz="1600" b="1">
                  <a:solidFill>
                    <a:srgbClr val="26155F"/>
                  </a:solidFill>
                  <a:latin typeface="Open Sans"/>
                  <a:ea typeface="Open Sans"/>
                  <a:cs typeface="Open Sans"/>
                </a:rPr>
                <a:t> Únete a actividades y eventos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50B1BFB-6303-11A8-DC34-111A7F47CDF8}"/>
                </a:ext>
              </a:extLst>
            </p:cNvPr>
            <p:cNvSpPr txBox="1"/>
            <p:nvPr/>
          </p:nvSpPr>
          <p:spPr>
            <a:xfrm>
              <a:off x="8643015" y="2539195"/>
              <a:ext cx="2620295" cy="471796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lvl="0"/>
              <a:r>
                <a:rPr lang="es-ES" sz="1333">
                  <a:latin typeface="Open Sans"/>
                  <a:ea typeface="Open Sans"/>
                  <a:cs typeface="Open Sans"/>
                </a:rPr>
                <a:t>u organiza tus propias iniciativas.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8CB7A5D-E122-FCA8-A522-C9E40535BF34}"/>
                </a:ext>
              </a:extLst>
            </p:cNvPr>
            <p:cNvCxnSpPr>
              <a:cxnSpLocks/>
            </p:cNvCxnSpPr>
            <p:nvPr/>
          </p:nvCxnSpPr>
          <p:spPr>
            <a:xfrm>
              <a:off x="8402127" y="2494803"/>
              <a:ext cx="0" cy="554986"/>
            </a:xfrm>
            <a:prstGeom prst="line">
              <a:avLst/>
            </a:prstGeom>
            <a:ln w="38100">
              <a:solidFill>
                <a:srgbClr val="2615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2299411-F179-80A0-73D2-09000D75DD53}"/>
              </a:ext>
            </a:extLst>
          </p:cNvPr>
          <p:cNvSpPr/>
          <p:nvPr/>
        </p:nvSpPr>
        <p:spPr>
          <a:xfrm>
            <a:off x="6322683" y="3297377"/>
            <a:ext cx="4904701" cy="1051447"/>
          </a:xfrm>
          <a:prstGeom prst="roundRect">
            <a:avLst/>
          </a:prstGeom>
          <a:solidFill>
            <a:srgbClr val="FFECC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2F71FF-90E8-B03F-A44D-703C8AEBDD2C}"/>
              </a:ext>
            </a:extLst>
          </p:cNvPr>
          <p:cNvSpPr txBox="1"/>
          <p:nvPr/>
        </p:nvSpPr>
        <p:spPr>
          <a:xfrm>
            <a:off x="8643015" y="3475916"/>
            <a:ext cx="2620295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33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embajador. Se anuncian periódicamente convocatorias de embajadores.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6B2025-3271-635A-7A12-5CE6D8CC3282}"/>
              </a:ext>
            </a:extLst>
          </p:cNvPr>
          <p:cNvCxnSpPr>
            <a:cxnSpLocks/>
          </p:cNvCxnSpPr>
          <p:nvPr/>
        </p:nvCxnSpPr>
        <p:spPr>
          <a:xfrm>
            <a:off x="8402127" y="3402078"/>
            <a:ext cx="0" cy="820344"/>
          </a:xfrm>
          <a:prstGeom prst="line">
            <a:avLst/>
          </a:prstGeom>
          <a:ln w="38100">
            <a:solidFill>
              <a:srgbClr val="8126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961F045-4012-A1F5-C54A-6C5AE3FBF0D4}"/>
              </a:ext>
            </a:extLst>
          </p:cNvPr>
          <p:cNvSpPr txBox="1"/>
          <p:nvPr/>
        </p:nvSpPr>
        <p:spPr>
          <a:xfrm>
            <a:off x="6339637" y="3449868"/>
            <a:ext cx="1926203" cy="800219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/>
          <a:p>
            <a:pPr algn="r"/>
            <a:r>
              <a:rPr lang="es-ES" sz="1600" b="1">
                <a:solidFill>
                  <a:srgbClr val="812604"/>
                </a:solidFill>
                <a:latin typeface="Open Sans"/>
                <a:ea typeface="Open Sans"/>
                <a:cs typeface="Open Sans"/>
              </a:rPr>
              <a:t>Predica con el ejemplo e inspira a los demás </a:t>
            </a:r>
          </a:p>
        </p:txBody>
      </p:sp>
    </p:spTree>
    <p:extLst>
      <p:ext uri="{BB962C8B-B14F-4D97-AF65-F5344CB8AC3E}">
        <p14:creationId xmlns:p14="http://schemas.microsoft.com/office/powerpoint/2010/main" val="134910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C90BA-88C8-7FA7-B58C-CBC256B7E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537FF-255D-BA56-175F-CB3601ECC4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6298726" cy="642259"/>
          </a:xfrm>
        </p:spPr>
        <p:txBody>
          <a:bodyPr/>
          <a:lstStyle/>
          <a:p>
            <a:r>
              <a:rPr lang="es-ES"/>
              <a:t>    ¿Por qué sumarse al pacto?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B6C6CD2-7A94-9419-3B14-A2AF444D6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74" y="1760903"/>
            <a:ext cx="7333324" cy="385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3D53ECE-5F60-AB2B-FD30-887F7A2E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436" y="3260122"/>
            <a:ext cx="1965626" cy="1965626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A4E3F4CF-A8C8-D6B9-D1CE-F635F6D2E255}"/>
              </a:ext>
            </a:extLst>
          </p:cNvPr>
          <p:cNvGrpSpPr/>
          <p:nvPr/>
        </p:nvGrpSpPr>
        <p:grpSpPr>
          <a:xfrm>
            <a:off x="8038053" y="2069117"/>
            <a:ext cx="2408392" cy="1055486"/>
            <a:chOff x="6494976" y="2225950"/>
            <a:chExt cx="2408392" cy="1055486"/>
          </a:xfrm>
        </p:grpSpPr>
        <p:sp>
          <p:nvSpPr>
            <p:cNvPr id="16" name="Rectangle: Rounded Corners 26">
              <a:extLst>
                <a:ext uri="{FF2B5EF4-FFF2-40B4-BE49-F238E27FC236}">
                  <a16:creationId xmlns:a16="http://schemas.microsoft.com/office/drawing/2014/main" id="{27064135-E935-2B8D-44FF-3F1D42AC4A88}"/>
                </a:ext>
              </a:extLst>
            </p:cNvPr>
            <p:cNvSpPr/>
            <p:nvPr/>
          </p:nvSpPr>
          <p:spPr>
            <a:xfrm>
              <a:off x="6494976" y="2225950"/>
              <a:ext cx="2408392" cy="1055486"/>
            </a:xfrm>
            <a:prstGeom prst="roundRect">
              <a:avLst/>
            </a:prstGeom>
            <a:solidFill>
              <a:srgbClr val="D7E8FF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TextBox 28">
              <a:extLst>
                <a:ext uri="{FF2B5EF4-FFF2-40B4-BE49-F238E27FC236}">
                  <a16:creationId xmlns:a16="http://schemas.microsoft.com/office/drawing/2014/main" id="{C4CE7BAD-EA9B-A128-D231-4C9356FFD34D}"/>
                </a:ext>
              </a:extLst>
            </p:cNvPr>
            <p:cNvSpPr txBox="1"/>
            <p:nvPr/>
          </p:nvSpPr>
          <p:spPr>
            <a:xfrm>
              <a:off x="6793138" y="2353583"/>
              <a:ext cx="1809319" cy="800219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/>
              <a:r>
                <a:rPr lang="es-ES" sz="1600" b="1">
                  <a:solidFill>
                    <a:srgbClr val="26155F"/>
                  </a:solidFill>
                  <a:latin typeface="Open Sans"/>
                  <a:ea typeface="Open Sans"/>
                  <a:cs typeface="Open Sans"/>
                </a:rPr>
                <a:t>Conecta con personas de ideas afines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012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83E267-93CB-688A-39E7-BDC0FD741A31}"/>
              </a:ext>
            </a:extLst>
          </p:cNvPr>
          <p:cNvGrpSpPr/>
          <p:nvPr/>
        </p:nvGrpSpPr>
        <p:grpSpPr>
          <a:xfrm>
            <a:off x="924602" y="1754796"/>
            <a:ext cx="10303890" cy="3965423"/>
            <a:chOff x="1386903" y="2632194"/>
            <a:chExt cx="15455835" cy="5245915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528C6962-DAB3-B797-B4C8-4CAA282D17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86903" y="2632195"/>
              <a:ext cx="3724275" cy="5245914"/>
            </a:xfrm>
            <a:prstGeom prst="rect">
              <a:avLst/>
            </a:prstGeom>
            <a:effectLst/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F8EFBB8-FEF5-2AF9-4182-1D0F6EEE64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V="1">
              <a:off x="5297423" y="2632194"/>
              <a:ext cx="3724275" cy="5245914"/>
            </a:xfrm>
            <a:prstGeom prst="rect">
              <a:avLst/>
            </a:prstGeom>
            <a:effectLst/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F3AC7F1-C829-48D6-BE21-EA8BA21ABE1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07943" y="2687911"/>
              <a:ext cx="3724275" cy="5190195"/>
            </a:xfrm>
            <a:prstGeom prst="rect">
              <a:avLst/>
            </a:prstGeom>
            <a:effectLst/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9FA721C-D94B-252F-A64D-ECA4798883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V="1">
              <a:off x="13118463" y="2687910"/>
              <a:ext cx="3724275" cy="5190195"/>
            </a:xfrm>
            <a:prstGeom prst="rect">
              <a:avLst/>
            </a:prstGeom>
            <a:effectLst/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73F746-E837-26EB-515E-4F01F0796F29}"/>
                </a:ext>
              </a:extLst>
            </p:cNvPr>
            <p:cNvSpPr txBox="1"/>
            <p:nvPr/>
          </p:nvSpPr>
          <p:spPr>
            <a:xfrm>
              <a:off x="1501952" y="3266124"/>
              <a:ext cx="3494178" cy="827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733" b="1">
                  <a:solidFill>
                    <a:srgbClr val="184547"/>
                  </a:solidFill>
                  <a:latin typeface="Open Sans"/>
                  <a:ea typeface="Open Sans"/>
                  <a:cs typeface="Open Sans"/>
                </a:rPr>
                <a:t>Caminata por el clima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3A8BC1-1230-5C5B-B10C-066797D2C5D9}"/>
                </a:ext>
              </a:extLst>
            </p:cNvPr>
            <p:cNvSpPr txBox="1"/>
            <p:nvPr/>
          </p:nvSpPr>
          <p:spPr>
            <a:xfrm>
              <a:off x="5412471" y="3266124"/>
              <a:ext cx="3494178" cy="434222"/>
            </a:xfrm>
            <a:prstGeom prst="rect">
              <a:avLst/>
            </a:prstGeom>
            <a:noFill/>
          </p:spPr>
          <p:txBody>
            <a:bodyPr wrap="square" lIns="60960" tIns="30480" rIns="60960" bIns="30480" anchor="t">
              <a:spAutoFit/>
            </a:bodyPr>
            <a:lstStyle/>
            <a:p>
              <a:pPr algn="ctr"/>
              <a:r>
                <a:rPr lang="es-ES" sz="1733" b="1" err="1">
                  <a:solidFill>
                    <a:srgbClr val="26155F"/>
                  </a:solidFill>
                  <a:latin typeface="Open Sans"/>
                  <a:ea typeface="Open Sans"/>
                  <a:cs typeface="Open Sans"/>
                </a:rPr>
                <a:t>Fotohistoria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059BD6-34BE-372F-DC9C-9F183DC458C4}"/>
                </a:ext>
              </a:extLst>
            </p:cNvPr>
            <p:cNvSpPr txBox="1"/>
            <p:nvPr/>
          </p:nvSpPr>
          <p:spPr>
            <a:xfrm>
              <a:off x="9322991" y="3037523"/>
              <a:ext cx="3494178" cy="827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733" b="1">
                  <a:solidFill>
                    <a:srgbClr val="16683B"/>
                  </a:solidFill>
                  <a:latin typeface="Open Sans"/>
                  <a:ea typeface="Open Sans"/>
                  <a:cs typeface="Open Sans"/>
                </a:rPr>
                <a:t>Grupo local de acción por el clima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546AEC-86B1-DE52-0B8D-BEBB471F71EB}"/>
                </a:ext>
              </a:extLst>
            </p:cNvPr>
            <p:cNvSpPr txBox="1"/>
            <p:nvPr/>
          </p:nvSpPr>
          <p:spPr>
            <a:xfrm>
              <a:off x="13233512" y="3266123"/>
              <a:ext cx="3494178" cy="827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1733" b="1">
                  <a:solidFill>
                    <a:srgbClr val="391A53"/>
                  </a:solidFill>
                  <a:latin typeface="Open Sans"/>
                  <a:ea typeface="Open Sans"/>
                  <a:cs typeface="Open Sans"/>
                </a:rPr>
                <a:t>Parlamento entre iguales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6B62241-94E0-676C-D3CA-E7194E3FF0EB}"/>
                </a:ext>
              </a:extLst>
            </p:cNvPr>
            <p:cNvCxnSpPr/>
            <p:nvPr/>
          </p:nvCxnSpPr>
          <p:spPr>
            <a:xfrm>
              <a:off x="1693207" y="4253925"/>
              <a:ext cx="3105150" cy="0"/>
            </a:xfrm>
            <a:prstGeom prst="line">
              <a:avLst/>
            </a:prstGeom>
            <a:ln w="38100">
              <a:solidFill>
                <a:srgbClr val="1845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4DDFD68-6A5D-689E-38BF-6D5A1590B878}"/>
                </a:ext>
              </a:extLst>
            </p:cNvPr>
            <p:cNvCxnSpPr/>
            <p:nvPr/>
          </p:nvCxnSpPr>
          <p:spPr>
            <a:xfrm>
              <a:off x="5579407" y="4253925"/>
              <a:ext cx="3105150" cy="0"/>
            </a:xfrm>
            <a:prstGeom prst="line">
              <a:avLst/>
            </a:prstGeom>
            <a:ln w="38100">
              <a:solidFill>
                <a:srgbClr val="2615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D2C0042-A72E-3DD2-F0D5-48717715F739}"/>
                </a:ext>
              </a:extLst>
            </p:cNvPr>
            <p:cNvCxnSpPr/>
            <p:nvPr/>
          </p:nvCxnSpPr>
          <p:spPr>
            <a:xfrm>
              <a:off x="9522757" y="4253925"/>
              <a:ext cx="3105150" cy="0"/>
            </a:xfrm>
            <a:prstGeom prst="line">
              <a:avLst/>
            </a:prstGeom>
            <a:ln w="38100">
              <a:solidFill>
                <a:srgbClr val="104B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3529397-2CD4-5663-B68A-09F2EF69195E}"/>
                </a:ext>
              </a:extLst>
            </p:cNvPr>
            <p:cNvCxnSpPr/>
            <p:nvPr/>
          </p:nvCxnSpPr>
          <p:spPr>
            <a:xfrm>
              <a:off x="13447057" y="4253925"/>
              <a:ext cx="3105150" cy="0"/>
            </a:xfrm>
            <a:prstGeom prst="line">
              <a:avLst/>
            </a:prstGeom>
            <a:ln w="38100">
              <a:solidFill>
                <a:srgbClr val="391A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6272DC-3091-A0EA-34B3-574C362AD26B}"/>
                </a:ext>
              </a:extLst>
            </p:cNvPr>
            <p:cNvSpPr txBox="1"/>
            <p:nvPr/>
          </p:nvSpPr>
          <p:spPr>
            <a:xfrm>
              <a:off x="1864658" y="4657285"/>
              <a:ext cx="2800350" cy="2021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Visitas guiadas en vecindarios locales para dar a conocer prácticas e iniciativas sostenibles que apoyan la transición verde.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B8662E-BFA3-86D8-9F8F-0924D9D581F3}"/>
                </a:ext>
              </a:extLst>
            </p:cNvPr>
            <p:cNvSpPr txBox="1"/>
            <p:nvPr/>
          </p:nvSpPr>
          <p:spPr>
            <a:xfrm>
              <a:off x="5542322" y="4657285"/>
              <a:ext cx="3250028" cy="28357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Talleres de fotografía donde los participantes capturan imágenes y reflexionan sobre problemas y soluciones en el ámbito del clima. Los resultados pueden influir en la toma de decisiones e impulsar el cambio.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2DFB6A-6E73-B1F2-3405-4956FA4CADF5}"/>
                </a:ext>
              </a:extLst>
            </p:cNvPr>
            <p:cNvSpPr txBox="1"/>
            <p:nvPr/>
          </p:nvSpPr>
          <p:spPr>
            <a:xfrm>
              <a:off x="9384155" y="4657285"/>
              <a:ext cx="3262314" cy="31070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Un grupo de personas que trabajan en la consecución de un objetivo compartido, como la creación de un jardín comunitario, un café en el que se organizan actividades de restauración o una comunidad energética local.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B72AAE-464B-7220-80DC-5D1B8B39C4E8}"/>
                </a:ext>
              </a:extLst>
            </p:cNvPr>
            <p:cNvSpPr txBox="1"/>
            <p:nvPr/>
          </p:nvSpPr>
          <p:spPr>
            <a:xfrm>
              <a:off x="13447076" y="4657285"/>
              <a:ext cx="3105150" cy="31070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ES" sz="1333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Debates sobre cómo la transición hacia la neutralidad climática puede funcionar en la práctica en nuestra vida cotidiana y qué políticas deberían implementarse para alentarnos a seguir adelante en tal empeño.</a:t>
              </a:r>
            </a:p>
          </p:txBody>
        </p: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74979B-8B9A-9C48-9C12-13D4D993EDD7}"/>
              </a:ext>
            </a:extLst>
          </p:cNvPr>
          <p:cNvSpPr txBox="1">
            <a:spLocks/>
          </p:cNvSpPr>
          <p:nvPr/>
        </p:nvSpPr>
        <p:spPr>
          <a:xfrm>
            <a:off x="1" y="535629"/>
            <a:ext cx="10354849" cy="945238"/>
          </a:xfrm>
          <a:prstGeom prst="rect">
            <a:avLst/>
          </a:prstGeom>
          <a:solidFill>
            <a:srgbClr val="104B2B"/>
          </a:solidFill>
        </p:spPr>
        <p:txBody>
          <a:bodyPr wrap="square" lIns="144000" tIns="96000" rIns="120000" bIns="72000" anchor="t">
            <a:spAutoFit/>
          </a:bodyPr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4200" b="1" kern="12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18" indent="-355618"/>
            <a:r>
              <a:rPr lang="es-ES" sz="2800">
                <a:latin typeface="Open Sans"/>
                <a:ea typeface="Open Sans"/>
                <a:cs typeface="Arial"/>
              </a:rPr>
              <a:t>    Herramientas de inicio rápido para la participación ciudadana</a:t>
            </a:r>
          </a:p>
        </p:txBody>
      </p:sp>
      <p:pic>
        <p:nvPicPr>
          <p:cNvPr id="26" name="Picture 25" descr="A green qr code on a black background&#10;&#10;Description automatically generated">
            <a:extLst>
              <a:ext uri="{FF2B5EF4-FFF2-40B4-BE49-F238E27FC236}">
                <a16:creationId xmlns:a16="http://schemas.microsoft.com/office/drawing/2014/main" id="{553C96F9-9961-D23A-54D4-B17DE4EBED9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7" t="25904" r="27022" b="25054"/>
          <a:stretch>
            <a:fillRect/>
          </a:stretch>
        </p:blipFill>
        <p:spPr>
          <a:xfrm>
            <a:off x="247650" y="4813751"/>
            <a:ext cx="1866900" cy="1968050"/>
          </a:xfrm>
          <a:prstGeom prst="rect">
            <a:avLst/>
          </a:prstGeom>
        </p:spPr>
      </p:pic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2A2B9FAB-1811-74F0-31B4-109B6D319733}"/>
              </a:ext>
            </a:extLst>
          </p:cNvPr>
          <p:cNvSpPr txBox="1">
            <a:spLocks/>
          </p:cNvSpPr>
          <p:nvPr/>
        </p:nvSpPr>
        <p:spPr>
          <a:xfrm>
            <a:off x="2274248" y="6173148"/>
            <a:ext cx="4960811" cy="309071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733"/>
              </a:lnSpc>
              <a:buNone/>
            </a:pPr>
            <a:r>
              <a:rPr lang="es-ES" sz="1333" b="1">
                <a:solidFill>
                  <a:srgbClr val="184547"/>
                </a:solidFill>
                <a:latin typeface="Open Sans"/>
                <a:ea typeface="Open Sans"/>
                <a:cs typeface="Open Sans"/>
              </a:rPr>
              <a:t>Visita el sitio web para obtener más información</a:t>
            </a:r>
          </a:p>
        </p:txBody>
      </p:sp>
    </p:spTree>
    <p:extLst>
      <p:ext uri="{BB962C8B-B14F-4D97-AF65-F5344CB8AC3E}">
        <p14:creationId xmlns:p14="http://schemas.microsoft.com/office/powerpoint/2010/main" val="287699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0C6AE-A4EF-4D58-8EB2-4C0D65E69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9FA7A0-0394-B68B-ABC4-8BBFC9CF6A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5887588" cy="642259"/>
          </a:xfrm>
        </p:spPr>
        <p:txBody>
          <a:bodyPr/>
          <a:lstStyle/>
          <a:p>
            <a:r>
              <a:rPr lang="es-ES"/>
              <a:t> EU </a:t>
            </a:r>
            <a:r>
              <a:rPr lang="es-ES" err="1"/>
              <a:t>Climate</a:t>
            </a:r>
            <a:r>
              <a:rPr lang="es-ES"/>
              <a:t> </a:t>
            </a:r>
            <a:r>
              <a:rPr lang="es-ES" err="1"/>
              <a:t>Action</a:t>
            </a:r>
            <a:r>
              <a:rPr lang="es-ES"/>
              <a:t> </a:t>
            </a:r>
            <a:r>
              <a:rPr lang="es-ES" err="1"/>
              <a:t>Academy</a:t>
            </a: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F8B72BB-349F-099A-BF33-E460FCFB3DEF}"/>
              </a:ext>
            </a:extLst>
          </p:cNvPr>
          <p:cNvSpPr txBox="1"/>
          <p:nvPr/>
        </p:nvSpPr>
        <p:spPr>
          <a:xfrm>
            <a:off x="303797" y="4398854"/>
            <a:ext cx="998320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Cursos de autoaprendizaje de la EU </a:t>
            </a:r>
            <a:r>
              <a:rPr lang="es-ES" sz="1600" b="1" i="0" err="1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Climate</a:t>
            </a:r>
            <a:r>
              <a:rPr lang="es-ES" sz="16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b="1" i="0" err="1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</a:t>
            </a:r>
            <a:r>
              <a:rPr lang="es-ES" sz="16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b="1" i="0" err="1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Academy</a:t>
            </a:r>
            <a:r>
              <a:rPr lang="es-ES" sz="16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Impulsa tu acción por el clima este verano con nuestro curso online gratuito. </a:t>
            </a:r>
          </a:p>
          <a:p>
            <a:pPr algn="just"/>
            <a:endParaRPr lang="es-ES" sz="1600" b="1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s-ES" sz="16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s-ES" sz="1600" b="0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 curso online gratuito diseñado para ayudar a las personas a reforzar sus conocimientos y competencias sobre acción climática durante este verano. Tanto si quieres profundizar en la ciencia del clima como mejorar tus habilidades de comunicación y participación comunitaria, la Academia ofrece un aprendizaje a tu propio ritmo para cualquier persona que quiera ganar confianza y contribuir a la acción por el clima.</a:t>
            </a:r>
            <a:endParaRPr lang="en-GB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362B3A4-4C4C-87C3-70CA-608F405F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97" y="1655085"/>
            <a:ext cx="5871561" cy="250784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979BA1D-D2BD-6267-6757-863FDBFB2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495" y="1773347"/>
            <a:ext cx="2389580" cy="238958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D49A758-4A2C-4077-9C7F-527A3E98BD9F}"/>
              </a:ext>
            </a:extLst>
          </p:cNvPr>
          <p:cNvSpPr txBox="1"/>
          <p:nvPr/>
        </p:nvSpPr>
        <p:spPr>
          <a:xfrm>
            <a:off x="9436075" y="2818160"/>
            <a:ext cx="1791702" cy="299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1733"/>
              </a:lnSpc>
              <a:buNone/>
            </a:pPr>
            <a:r>
              <a:rPr lang="es-ES" sz="1333" b="1">
                <a:solidFill>
                  <a:srgbClr val="184547"/>
                </a:solidFill>
                <a:latin typeface="Open Sans"/>
                <a:ea typeface="Open Sans"/>
                <a:cs typeface="Open Sans"/>
              </a:rPr>
              <a:t>Más información</a:t>
            </a:r>
          </a:p>
        </p:txBody>
      </p:sp>
    </p:spTree>
    <p:extLst>
      <p:ext uri="{BB962C8B-B14F-4D97-AF65-F5344CB8AC3E}">
        <p14:creationId xmlns:p14="http://schemas.microsoft.com/office/powerpoint/2010/main" val="284690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1031B0CD-73A3-4F86-D152-AA90DEEE05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4" t="15198" r="15705" b="-418"/>
          <a:stretch>
            <a:fillRect/>
          </a:stretch>
        </p:blipFill>
        <p:spPr>
          <a:xfrm>
            <a:off x="7433263" y="729677"/>
            <a:ext cx="3325812" cy="3325813"/>
          </a:xfr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2EB752-6E5D-1A03-E104-2104E03598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>
                <a:solidFill>
                  <a:srgbClr val="004375"/>
                </a:solidFill>
              </a:rPr>
              <a:t>David Salaberri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DF48EF-0332-104F-C591-FCFD10FA20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sz="2000"/>
              <a:t>Manger de Comunicación </a:t>
            </a:r>
            <a:br>
              <a:rPr lang="es-ES" sz="2000"/>
            </a:br>
            <a:r>
              <a:rPr lang="es-ES" sz="2000"/>
              <a:t>y Marketing en I+D+i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57DC0D-9D35-BE10-A9CE-B496C7044E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>
                <a:solidFill>
                  <a:srgbClr val="004375"/>
                </a:solidFill>
              </a:rPr>
              <a:t>dsalaberri@bioazul.com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EDE090E-68F5-1CEA-A2FB-BD971F57A2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>
                <a:solidFill>
                  <a:srgbClr val="004375"/>
                </a:solidFill>
              </a:rPr>
              <a:t>Beatriz Rodríguez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0D31366-DC62-BFC5-5AFD-ACABA24934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92513" y="5008676"/>
            <a:ext cx="2606725" cy="830997"/>
          </a:xfrm>
        </p:spPr>
        <p:txBody>
          <a:bodyPr/>
          <a:lstStyle/>
          <a:p>
            <a:r>
              <a:rPr lang="es-ES" sz="2000"/>
              <a:t>Gestora de proyectos I+D+i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E0502732-4747-EE13-C535-7BAD9266D3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>
                <a:solidFill>
                  <a:srgbClr val="004375"/>
                </a:solidFill>
              </a:rPr>
              <a:t>brodriguez@bioazul.com</a:t>
            </a:r>
          </a:p>
        </p:txBody>
      </p:sp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8AC2311D-2097-25FE-A70B-4C45159E3B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2" t="10558" r="4" b="10544"/>
          <a:stretch>
            <a:fillRect/>
          </a:stretch>
        </p:blipFill>
        <p:spPr>
          <a:xfrm>
            <a:off x="1432131" y="729677"/>
            <a:ext cx="3326400" cy="3326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66544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EFD82-10C9-2BFD-5887-B7CED28EB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27D96-6351-AEC6-D371-1E6B38D152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35629"/>
            <a:ext cx="5887588" cy="642259"/>
          </a:xfrm>
        </p:spPr>
        <p:txBody>
          <a:bodyPr/>
          <a:lstStyle/>
          <a:p>
            <a:r>
              <a:rPr lang="es-ES"/>
              <a:t> EU </a:t>
            </a:r>
            <a:r>
              <a:rPr lang="es-ES" err="1"/>
              <a:t>Climate</a:t>
            </a:r>
            <a:r>
              <a:rPr lang="es-ES"/>
              <a:t> </a:t>
            </a:r>
            <a:r>
              <a:rPr lang="es-ES" err="1"/>
              <a:t>Action</a:t>
            </a:r>
            <a:r>
              <a:rPr lang="es-ES"/>
              <a:t> </a:t>
            </a:r>
            <a:r>
              <a:rPr lang="es-ES" err="1"/>
              <a:t>Academy</a:t>
            </a:r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A047915-9655-049B-3054-075702984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47" y="2225769"/>
            <a:ext cx="4346434" cy="295642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27EFF61-FE35-D22A-BCA3-D6042B9D31D7}"/>
              </a:ext>
            </a:extLst>
          </p:cNvPr>
          <p:cNvSpPr txBox="1"/>
          <p:nvPr/>
        </p:nvSpPr>
        <p:spPr>
          <a:xfrm>
            <a:off x="5350975" y="2225769"/>
            <a:ext cx="5974751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>
                <a:solidFill>
                  <a:srgbClr val="1845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SEPT 2026, 13:30 – 14:30 (CEST)</a:t>
            </a:r>
          </a:p>
          <a:p>
            <a:pPr algn="just"/>
            <a:r>
              <a:rPr lang="es-E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Inscríbete ahora en la </a:t>
            </a:r>
            <a:r>
              <a:rPr lang="es-ES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próxima formación: </a:t>
            </a:r>
            <a:r>
              <a:rPr lang="es-ES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 tu profesión más verde</a:t>
            </a:r>
            <a:r>
              <a:rPr lang="es-E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Como parte de una nueva serie de actividades de la </a:t>
            </a:r>
            <a:r>
              <a:rPr lang="es-ES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 </a:t>
            </a:r>
            <a:r>
              <a:rPr lang="es-ES" b="1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Climate</a:t>
            </a:r>
            <a:r>
              <a:rPr lang="es-ES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</a:t>
            </a:r>
            <a:r>
              <a:rPr lang="es-ES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Academy</a:t>
            </a:r>
            <a:r>
              <a:rPr lang="es-E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 organza un seminario web para explorar cómo desarrollar o reorientar una carrera profesional hacia la sostenibilidad. En octubre tendrá lugar una sesión más especializada sobre cómo impulsar el cambio hacia la sostenibilidad desde cualquier puesto de trabajo u organización. 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363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25A7B-698C-D92E-CA70-29807B21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916C103-4661-FA42-ED37-03C4D6081645}"/>
              </a:ext>
            </a:extLst>
          </p:cNvPr>
          <p:cNvSpPr txBox="1"/>
          <p:nvPr/>
        </p:nvSpPr>
        <p:spPr>
          <a:xfrm>
            <a:off x="513347" y="3429000"/>
            <a:ext cx="102067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/>
              <a:t>Pact2School: Conoce a las personas jóvenes que están convirtiendo las ideas climáticas en acciones. </a:t>
            </a:r>
            <a:r>
              <a:rPr lang="es-ES"/>
              <a:t>¡Ya se han anunciado los proyectos ganadores del </a:t>
            </a:r>
            <a:r>
              <a:rPr lang="es-ES" b="1"/>
              <a:t>Pact2School </a:t>
            </a:r>
            <a:r>
              <a:rPr lang="es-ES" b="1" err="1"/>
              <a:t>Challenge</a:t>
            </a:r>
            <a:r>
              <a:rPr lang="es-ES"/>
              <a:t>! Quince proyectos de toda Europa han sido seleccionados para recibir financiación y hacer realidad sus iniciativas climáticas: desde jardines climáticos y acciones para reducir el desperdicio alimentario hasta actividades para proteger la biodiversidad local y reforzar la resiliencia frente al cambio climático. Pact2School llegó al alumnado a través de </a:t>
            </a:r>
            <a:r>
              <a:rPr lang="es-ES" b="1"/>
              <a:t>112 sesiones de sensibilización en 22 países</a:t>
            </a:r>
            <a:r>
              <a:rPr lang="es-ES"/>
              <a:t>, con el apoyo de la comunidad del Pacto por el Clima. </a:t>
            </a:r>
            <a:endPara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Imagen 6" descr="Inspire young people to take green action in their community">
            <a:extLst>
              <a:ext uri="{FF2B5EF4-FFF2-40B4-BE49-F238E27FC236}">
                <a16:creationId xmlns:a16="http://schemas.microsoft.com/office/drawing/2014/main" id="{2B8AAE71-737D-E212-BDB2-22218DB75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47" y="403858"/>
            <a:ext cx="11245516" cy="28113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D7E787F-B625-0E65-2126-06972C6FC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47" y="5397089"/>
            <a:ext cx="1327486" cy="132748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BCFDD6-2C55-E006-5BE0-2D2C4884B5A8}"/>
              </a:ext>
            </a:extLst>
          </p:cNvPr>
          <p:cNvSpPr txBox="1"/>
          <p:nvPr/>
        </p:nvSpPr>
        <p:spPr>
          <a:xfrm>
            <a:off x="1940401" y="5910855"/>
            <a:ext cx="1791702" cy="299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1733"/>
              </a:lnSpc>
              <a:buNone/>
            </a:pPr>
            <a:r>
              <a:rPr lang="es-ES" sz="1333" b="1">
                <a:solidFill>
                  <a:srgbClr val="184547"/>
                </a:solidFill>
                <a:latin typeface="Open Sans"/>
                <a:ea typeface="Open Sans"/>
                <a:cs typeface="Open Sans"/>
              </a:rPr>
              <a:t>Más información</a:t>
            </a:r>
          </a:p>
        </p:txBody>
      </p:sp>
    </p:spTree>
    <p:extLst>
      <p:ext uri="{BB962C8B-B14F-4D97-AF65-F5344CB8AC3E}">
        <p14:creationId xmlns:p14="http://schemas.microsoft.com/office/powerpoint/2010/main" val="3225791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9B50867-43E9-1610-C0DB-BD4BB3579B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882" y="2432894"/>
            <a:ext cx="11116235" cy="1992211"/>
          </a:xfrm>
        </p:spPr>
        <p:txBody>
          <a:bodyPr/>
          <a:lstStyle/>
          <a:p>
            <a:pPr algn="ctr"/>
            <a:r>
              <a:rPr lang="en-GB"/>
              <a:t>IMPULSA TU CARRERA EN INNOVACIÓN</a:t>
            </a:r>
          </a:p>
        </p:txBody>
      </p:sp>
    </p:spTree>
    <p:extLst>
      <p:ext uri="{BB962C8B-B14F-4D97-AF65-F5344CB8AC3E}">
        <p14:creationId xmlns:p14="http://schemas.microsoft.com/office/powerpoint/2010/main" val="2760220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15EC8-05A7-5D62-B1DF-740728D91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B2C00D0E-81E9-C506-9DD1-CE57D5106233}"/>
              </a:ext>
            </a:extLst>
          </p:cNvPr>
          <p:cNvSpPr txBox="1"/>
          <p:nvPr/>
        </p:nvSpPr>
        <p:spPr>
          <a:xfrm>
            <a:off x="569138" y="1147211"/>
            <a:ext cx="491402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800">
                <a:solidFill>
                  <a:schemeClr val="accent4"/>
                </a:solidFill>
              </a:rPr>
              <a:t>asociadas a proyectos europeos</a:t>
            </a:r>
            <a:endParaRPr lang="es-ES">
              <a:solidFill>
                <a:schemeClr val="accent4"/>
              </a:solidFill>
              <a:ea typeface="Calibri"/>
              <a:cs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4C4DEB8-7F1D-DBB7-0926-AF6DE44A10A7}"/>
              </a:ext>
            </a:extLst>
          </p:cNvPr>
          <p:cNvSpPr txBox="1"/>
          <p:nvPr/>
        </p:nvSpPr>
        <p:spPr>
          <a:xfrm>
            <a:off x="539002" y="281702"/>
            <a:ext cx="929079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6000">
                <a:solidFill>
                  <a:schemeClr val="accent1"/>
                </a:solidFill>
                <a:latin typeface="Franklin Gothic Medium Cond"/>
              </a:rPr>
              <a:t>SALIDAS PROFESIONALES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8DCD43-097E-D9DE-F0EA-C66ED40FA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1" b="11229"/>
          <a:stretch>
            <a:fillRect/>
          </a:stretch>
        </p:blipFill>
        <p:spPr>
          <a:xfrm>
            <a:off x="442749" y="1670431"/>
            <a:ext cx="10349577" cy="454392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434F1727-C68A-9B82-A2E3-E8EA5F05BE21}"/>
              </a:ext>
            </a:extLst>
          </p:cNvPr>
          <p:cNvGrpSpPr/>
          <p:nvPr/>
        </p:nvGrpSpPr>
        <p:grpSpPr>
          <a:xfrm>
            <a:off x="9636578" y="105017"/>
            <a:ext cx="2555422" cy="2384696"/>
            <a:chOff x="1748438" y="3364299"/>
            <a:chExt cx="2555422" cy="2384696"/>
          </a:xfrm>
          <a:solidFill>
            <a:srgbClr val="0D4573"/>
          </a:solidFill>
        </p:grpSpPr>
        <p:sp>
          <p:nvSpPr>
            <p:cNvPr id="9" name="Bocadillo: ovalado 8">
              <a:extLst>
                <a:ext uri="{FF2B5EF4-FFF2-40B4-BE49-F238E27FC236}">
                  <a16:creationId xmlns:a16="http://schemas.microsoft.com/office/drawing/2014/main" id="{F5C8725D-6B4E-51CD-F0AB-3754556314FC}"/>
                </a:ext>
              </a:extLst>
            </p:cNvPr>
            <p:cNvSpPr>
              <a:spLocks noChangeAspect="1"/>
            </p:cNvSpPr>
            <p:nvPr/>
          </p:nvSpPr>
          <p:spPr>
            <a:xfrm rot="1680000" flipH="1" flipV="1">
              <a:off x="1748438" y="3364299"/>
              <a:ext cx="2555422" cy="2384696"/>
            </a:xfrm>
            <a:prstGeom prst="wedgeEllipseCallou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>
                  <a:ea typeface="Calibri"/>
                  <a:cs typeface="Calibri"/>
                </a:rPr>
                <a:t>Cómo como dura</a:t>
              </a:r>
              <a:endParaRPr lang="es-ES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B8CDCE2-9E4F-6A10-5400-42B2A98E31E7}"/>
                </a:ext>
              </a:extLst>
            </p:cNvPr>
            <p:cNvSpPr txBox="1"/>
            <p:nvPr/>
          </p:nvSpPr>
          <p:spPr>
            <a:xfrm>
              <a:off x="2033566" y="3952768"/>
              <a:ext cx="1985166" cy="1200329"/>
            </a:xfrm>
            <a:prstGeom prst="rect">
              <a:avLst/>
            </a:prstGeom>
            <a:grpFill/>
          </p:spPr>
          <p:txBody>
            <a:bodyPr wrap="square" lIns="91440" tIns="45720" rIns="91440" bIns="45720" rtlCol="0" anchor="ctr">
              <a:spAutoFit/>
            </a:bodyPr>
            <a:lstStyle/>
            <a:p>
              <a:pPr algn="ctr"/>
              <a:r>
                <a:rPr lang="es-ES" sz="2400">
                  <a:solidFill>
                    <a:schemeClr val="bg1"/>
                  </a:solidFill>
                </a:rPr>
                <a:t>¿Cómo surge un proyecto europeo?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8951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C2F6E-C3B4-07D5-7B72-179101439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B4949853-CFC9-BE19-4FEF-D67A511B1E75}"/>
              </a:ext>
            </a:extLst>
          </p:cNvPr>
          <p:cNvGrpSpPr/>
          <p:nvPr/>
        </p:nvGrpSpPr>
        <p:grpSpPr>
          <a:xfrm>
            <a:off x="442686" y="341086"/>
            <a:ext cx="6997546" cy="6175828"/>
            <a:chOff x="2307772" y="341086"/>
            <a:chExt cx="6997546" cy="6175828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97267587-285D-F99F-4080-9817E483F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7772" y="341086"/>
              <a:ext cx="4114800" cy="6175828"/>
            </a:xfrm>
            <a:prstGeom prst="rect">
              <a:avLst/>
            </a:prstGeom>
          </p:spPr>
        </p:pic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8584F3F7-8BBF-C1E9-363C-65BEDB52BD17}"/>
                </a:ext>
              </a:extLst>
            </p:cNvPr>
            <p:cNvGrpSpPr/>
            <p:nvPr/>
          </p:nvGrpSpPr>
          <p:grpSpPr>
            <a:xfrm>
              <a:off x="6526740" y="620583"/>
              <a:ext cx="2778578" cy="2194559"/>
              <a:chOff x="6613826" y="932640"/>
              <a:chExt cx="2778578" cy="2194559"/>
            </a:xfrm>
          </p:grpSpPr>
          <p:sp>
            <p:nvSpPr>
              <p:cNvPr id="3" name="Bocadillo: ovalado 2">
                <a:extLst>
                  <a:ext uri="{FF2B5EF4-FFF2-40B4-BE49-F238E27FC236}">
                    <a16:creationId xmlns:a16="http://schemas.microsoft.com/office/drawing/2014/main" id="{1CC9F50A-9C51-8B44-BB4F-E7BD7721A5A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00000">
                <a:off x="6613826" y="932640"/>
                <a:ext cx="2778578" cy="2194559"/>
              </a:xfrm>
              <a:prstGeom prst="wedgeEllipseCallou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>
                    <a:ea typeface="Calibri"/>
                    <a:cs typeface="Calibri"/>
                  </a:rPr>
                  <a:t>Cómo como dura</a:t>
                </a:r>
                <a:endParaRPr lang="es-ES"/>
              </a:p>
            </p:txBody>
          </p:sp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C360D6F2-C55B-CC2A-4298-16B5289E47D4}"/>
                  </a:ext>
                </a:extLst>
              </p:cNvPr>
              <p:cNvSpPr txBox="1"/>
              <p:nvPr/>
            </p:nvSpPr>
            <p:spPr>
              <a:xfrm>
                <a:off x="7054999" y="1428667"/>
                <a:ext cx="1985166" cy="120032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>
                <a:spAutoFit/>
              </a:bodyPr>
              <a:lstStyle/>
              <a:p>
                <a:pPr algn="ctr"/>
                <a:r>
                  <a:rPr lang="es-ES" sz="2400">
                    <a:solidFill>
                      <a:schemeClr val="accent4"/>
                    </a:solidFill>
                  </a:rPr>
                  <a:t>¿Cómo surge un proyecto europeo?</a:t>
                </a:r>
              </a:p>
            </p:txBody>
          </p:sp>
        </p:grpSp>
      </p:grpSp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09C62C4A-9993-4E58-EC7C-B184924E24DF}"/>
              </a:ext>
            </a:extLst>
          </p:cNvPr>
          <p:cNvSpPr>
            <a:spLocks noChangeAspect="1"/>
          </p:cNvSpPr>
          <p:nvPr/>
        </p:nvSpPr>
        <p:spPr>
          <a:xfrm rot="1680000" flipH="1" flipV="1">
            <a:off x="4817340" y="4009572"/>
            <a:ext cx="2555422" cy="238469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ea typeface="Calibri"/>
                <a:cs typeface="Calibri"/>
              </a:rPr>
              <a:t>Cómo como dura</a:t>
            </a:r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8A11391-1D6E-3207-C304-589A3C64EEEF}"/>
              </a:ext>
            </a:extLst>
          </p:cNvPr>
          <p:cNvSpPr txBox="1"/>
          <p:nvPr/>
        </p:nvSpPr>
        <p:spPr>
          <a:xfrm>
            <a:off x="4812543" y="4784705"/>
            <a:ext cx="256573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s-ES" sz="2400">
                <a:solidFill>
                  <a:schemeClr val="accent4"/>
                </a:solidFill>
              </a:rPr>
              <a:t>¿Qué roles lo conforman?</a:t>
            </a:r>
            <a:endParaRPr lang="es-ES" sz="2400">
              <a:solidFill>
                <a:schemeClr val="accent4"/>
              </a:solidFill>
              <a:ea typeface="Calibri"/>
              <a:cs typeface="Calibri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9345DF7-DA7D-1078-BD90-E0C8A6BACCE6}"/>
              </a:ext>
            </a:extLst>
          </p:cNvPr>
          <p:cNvSpPr/>
          <p:nvPr/>
        </p:nvSpPr>
        <p:spPr>
          <a:xfrm>
            <a:off x="7786238" y="406754"/>
            <a:ext cx="4081385" cy="609397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80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Perfiles técnicos y científicos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Aportan el conocimiento especializado del ámbito del proyecto. Diseñan soluciones, realizan estudios, desarrollan metodologías, implementan pilotos, analizan resultados y, cuando corresponde, realizan investigación.</a:t>
            </a:r>
            <a:endParaRPr lang="es-ES" sz="1600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Gestión y coordinación de proyectos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Coordinan el proyecto, hacen seguimiento del presupuesto y los plazos, preparan informes, organizan reuniones y facilitan la colaboración entre los socios.</a:t>
            </a:r>
            <a:endParaRPr lang="es-ES" sz="1600">
              <a:solidFill>
                <a:schemeClr val="bg2">
                  <a:lumMod val="2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Comunicación, participación y explotación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Difunden los resultados, organizan eventos, gestionan redes sociales, involucran a los grupos de interés y trabajan para que los resultados tengan impacto y puedan utilizarse más allá del proyecto.</a:t>
            </a:r>
            <a:endParaRPr lang="es-ES" sz="1600">
              <a:solidFill>
                <a:schemeClr val="bg2">
                  <a:lumMod val="2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n-GB" sz="1600" b="1">
                <a:solidFill>
                  <a:schemeClr val="bg2">
                    <a:lumMod val="25000"/>
                  </a:schemeClr>
                </a:solidFill>
              </a:rPr>
              <a:t>Administración y finanzas</a:t>
            </a:r>
            <a:br>
              <a:rPr lang="en-GB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Gestionan contratos, compras, justificaciones económicas y aspectos administrativos del proyecto.</a:t>
            </a:r>
            <a:endParaRPr lang="es-ES" sz="1600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8787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F5B73-F384-2C6D-BA12-C6A399C1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5B30AAA-9B10-3989-67DD-CDEAAF192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705" y="2586790"/>
            <a:ext cx="3272590" cy="327259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F6CB5F1-8251-4436-3115-80824F11601D}"/>
              </a:ext>
            </a:extLst>
          </p:cNvPr>
          <p:cNvSpPr txBox="1"/>
          <p:nvPr/>
        </p:nvSpPr>
        <p:spPr>
          <a:xfrm>
            <a:off x="1534823" y="707955"/>
            <a:ext cx="912235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6000">
                <a:solidFill>
                  <a:schemeClr val="accent1"/>
                </a:solidFill>
                <a:latin typeface="Franklin Gothic Medium Cond"/>
              </a:rPr>
              <a:t>ESCANEA EL CÓDIDO QR</a:t>
            </a:r>
          </a:p>
        </p:txBody>
      </p:sp>
    </p:spTree>
    <p:extLst>
      <p:ext uri="{BB962C8B-B14F-4D97-AF65-F5344CB8AC3E}">
        <p14:creationId xmlns:p14="http://schemas.microsoft.com/office/powerpoint/2010/main" val="4207752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16CB6D-F831-7B5E-BFD5-FB8672275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895" y="1503468"/>
            <a:ext cx="7475441" cy="1349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s-ES" b="1"/>
              <a:t>Choice: </a:t>
            </a:r>
            <a:r>
              <a:rPr lang="es-ES"/>
              <a:t>Vías de mitigación del cambio climático a través de la cadena alimentaria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CD7264-69C7-5814-D3F1-21D06E3F36D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09284" y="4674102"/>
            <a:ext cx="10628661" cy="680430"/>
          </a:xfrm>
        </p:spPr>
        <p:txBody>
          <a:bodyPr>
            <a:normAutofit fontScale="92500" lnSpcReduction="20000"/>
          </a:bodyPr>
          <a:lstStyle/>
          <a:p>
            <a:r>
              <a:rPr lang="es-ES" sz="2400" b="1"/>
              <a:t>CHOICE en España</a:t>
            </a:r>
            <a:r>
              <a:rPr lang="es-ES" sz="2400"/>
              <a:t>: Adopción de prácticas agrícolas sostenibles en los sectores del olivar y la ganadería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2B1CE-1A53-2148-81C8-7DF8B2CC976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718171" y="2945755"/>
            <a:ext cx="187552" cy="287258"/>
          </a:xfrm>
        </p:spPr>
        <p:txBody>
          <a:bodyPr/>
          <a:lstStyle/>
          <a:p>
            <a:pPr algn="ctr" hangingPunct="0"/>
            <a:fld id="{86CB4B4D-7CA3-9044-876B-883B54F8677D}" type="slidenum">
              <a:rPr lang="en-US" kern="0">
                <a:latin typeface="Helvetica Neue"/>
                <a:sym typeface="Helvetica Neue"/>
              </a:rPr>
              <a:pPr algn="ctr" hangingPunct="0"/>
              <a:t>26</a:t>
            </a:fld>
            <a:endParaRPr lang="en-US" kern="0"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6406600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5CD7EA8-A91E-1CAD-B4E4-407262F3F9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>
          <a:xfrm>
            <a:off x="6164669" y="110656"/>
            <a:ext cx="5870638" cy="6636689"/>
          </a:xfrm>
          <a:prstGeom prst="roundRect">
            <a:avLst>
              <a:gd name="adj" fmla="val 5150"/>
            </a:avLst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8DBB15A-49DB-63B3-0243-B67DBBD506AB}"/>
              </a:ext>
            </a:extLst>
          </p:cNvPr>
          <p:cNvSpPr txBox="1">
            <a:spLocks/>
          </p:cNvSpPr>
          <p:nvPr/>
        </p:nvSpPr>
        <p:spPr>
          <a:xfrm>
            <a:off x="360553" y="2178783"/>
            <a:ext cx="5192525" cy="443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2860" tIns="22860" rIns="22860" bIns="2286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FF6C"/>
              </a:buClr>
              <a:buSzTx/>
              <a:buFont typeface="Wingdings" panose="05000000000000000000" pitchFamily="2" charset="2"/>
              <a:buNone/>
              <a:tabLst/>
              <a:defRPr sz="40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 panose="05000000000000000000" pitchFamily="2" charset="2"/>
              <a:buChar char="§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endParaRPr lang="en-US" sz="2000" b="1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509B2D-86BF-7E12-96FD-8E3973F32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5209" y="4497960"/>
            <a:ext cx="1338645" cy="13386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53936F1-66C7-1253-D880-B73A34A288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34" y="590008"/>
            <a:ext cx="2122983" cy="555134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3DACC25-E859-3B0F-1E2E-B83EC48893B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7809" y="1241304"/>
            <a:ext cx="5192525" cy="906802"/>
          </a:xfrm>
        </p:spPr>
        <p:txBody>
          <a:bodyPr>
            <a:noAutofit/>
          </a:bodyPr>
          <a:lstStyle/>
          <a:p>
            <a:r>
              <a:rPr lang="es-ES"/>
              <a:t>Impulsar cambios significativos del comportamiento y estilo de vida en los sectores de la agricultura y la alimentación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2CAE70F-1A45-AA67-E4DE-CD4E7DA2A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53" y="523754"/>
            <a:ext cx="5269781" cy="717550"/>
          </a:xfrm>
        </p:spPr>
        <p:txBody>
          <a:bodyPr>
            <a:noAutofit/>
          </a:bodyPr>
          <a:lstStyle/>
          <a:p>
            <a:r>
              <a:rPr lang="es-ES" sz="3600"/>
              <a:t>Objetivos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4F58655-85F3-305D-CE9A-D2F0A60C8BBE}"/>
              </a:ext>
            </a:extLst>
          </p:cNvPr>
          <p:cNvGrpSpPr/>
          <p:nvPr/>
        </p:nvGrpSpPr>
        <p:grpSpPr>
          <a:xfrm>
            <a:off x="513362" y="2398537"/>
            <a:ext cx="4720551" cy="3234115"/>
            <a:chOff x="843095" y="4873364"/>
            <a:chExt cx="9441102" cy="6468229"/>
          </a:xfrm>
        </p:grpSpPr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FD8E622A-AFB6-0E25-7B3E-CBBEA544C9C7}"/>
                </a:ext>
              </a:extLst>
            </p:cNvPr>
            <p:cNvSpPr txBox="1"/>
            <p:nvPr/>
          </p:nvSpPr>
          <p:spPr>
            <a:xfrm>
              <a:off x="847635" y="4873364"/>
              <a:ext cx="903600" cy="11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1219169" hangingPunct="0"/>
              <a:r>
                <a:rPr lang="en-US" sz="3300">
                  <a:latin typeface="Arial" panose="020B0604020202020204" pitchFamily="34" charset="0"/>
                  <a:ea typeface="Times New Roman" panose="02020603050405020304" pitchFamily="18" charset="0"/>
                </a:rPr>
                <a:t>1.</a:t>
              </a:r>
            </a:p>
          </p:txBody>
        </p:sp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1D6CB526-7157-0569-FE33-D9FB28632E77}"/>
                </a:ext>
              </a:extLst>
            </p:cNvPr>
            <p:cNvSpPr txBox="1"/>
            <p:nvPr/>
          </p:nvSpPr>
          <p:spPr>
            <a:xfrm>
              <a:off x="1751235" y="5011862"/>
              <a:ext cx="8497828" cy="1046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spc="-75">
                  <a:solidFill>
                    <a:schemeClr val="accent6"/>
                  </a:solidFill>
                </a:rPr>
                <a:t>Generando consciencia sobre el cambio climático en los actores de toda la cadena de valor alimentaria.</a:t>
              </a:r>
              <a:endParaRPr lang="es-ES" sz="1400" spc="-45"/>
            </a:p>
          </p:txBody>
        </p: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92F86B47-FD44-96EC-816E-3AB24D26D9D7}"/>
                </a:ext>
              </a:extLst>
            </p:cNvPr>
            <p:cNvSpPr txBox="1"/>
            <p:nvPr/>
          </p:nvSpPr>
          <p:spPr>
            <a:xfrm>
              <a:off x="847635" y="6194730"/>
              <a:ext cx="903600" cy="11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1219169" hangingPunct="0"/>
              <a:r>
                <a:rPr lang="en-US" sz="3300">
                  <a:latin typeface="Arial" panose="020B0604020202020204" pitchFamily="34" charset="0"/>
                  <a:ea typeface="Times New Roman" panose="02020603050405020304" pitchFamily="18" charset="0"/>
                </a:rPr>
                <a:t>2.</a:t>
              </a:r>
            </a:p>
          </p:txBody>
        </p:sp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11BDF6D7-8E57-0ECF-2C43-368F3317CA80}"/>
                </a:ext>
              </a:extLst>
            </p:cNvPr>
            <p:cNvSpPr txBox="1"/>
            <p:nvPr/>
          </p:nvSpPr>
          <p:spPr>
            <a:xfrm>
              <a:off x="1751235" y="6333228"/>
              <a:ext cx="8497828" cy="1046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spc="-75">
                  <a:solidFill>
                    <a:schemeClr val="accent6"/>
                  </a:solidFill>
                </a:rPr>
                <a:t>Mejorando la precisión y utilidad política de reconocidos Modelos de Evaluación Integrada (</a:t>
              </a:r>
              <a:r>
                <a:rPr lang="es-ES" sz="1400" spc="-75" err="1">
                  <a:solidFill>
                    <a:schemeClr val="accent6"/>
                  </a:solidFill>
                </a:rPr>
                <a:t>IAMs</a:t>
              </a:r>
              <a:r>
                <a:rPr lang="es-ES" sz="1400" spc="-75">
                  <a:solidFill>
                    <a:schemeClr val="accent6"/>
                  </a:solidFill>
                </a:rPr>
                <a:t> en inglés). </a:t>
              </a:r>
            </a:p>
          </p:txBody>
        </p:sp>
        <p:sp>
          <p:nvSpPr>
            <p:cNvPr id="24" name="TextBox 9">
              <a:extLst>
                <a:ext uri="{FF2B5EF4-FFF2-40B4-BE49-F238E27FC236}">
                  <a16:creationId xmlns:a16="http://schemas.microsoft.com/office/drawing/2014/main" id="{81DB7DBB-18DD-B4DA-83EE-82649B4A19AA}"/>
                </a:ext>
              </a:extLst>
            </p:cNvPr>
            <p:cNvSpPr txBox="1"/>
            <p:nvPr/>
          </p:nvSpPr>
          <p:spPr>
            <a:xfrm>
              <a:off x="882769" y="7399928"/>
              <a:ext cx="903600" cy="11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1219169" hangingPunct="0"/>
              <a:r>
                <a:rPr lang="en-US" sz="3300">
                  <a:latin typeface="Arial" panose="020B0604020202020204" pitchFamily="34" charset="0"/>
                  <a:ea typeface="Times New Roman" panose="02020603050405020304" pitchFamily="18" charset="0"/>
                </a:rPr>
                <a:t>3.</a:t>
              </a:r>
            </a:p>
          </p:txBody>
        </p:sp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8C9EBCD6-C6CA-2793-1469-1298937A494B}"/>
                </a:ext>
              </a:extLst>
            </p:cNvPr>
            <p:cNvSpPr txBox="1"/>
            <p:nvPr/>
          </p:nvSpPr>
          <p:spPr>
            <a:xfrm>
              <a:off x="1786369" y="7538426"/>
              <a:ext cx="8497828" cy="1046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spc="-75">
                  <a:solidFill>
                    <a:schemeClr val="accent6"/>
                  </a:solidFill>
                </a:rPr>
                <a:t>Mostrando cómo acciones locales en demanda alimentaria pueden amplificarse globalmente.</a:t>
              </a:r>
            </a:p>
          </p:txBody>
        </p: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AA91ECAC-2B67-9695-C0F3-FFC1083333CF}"/>
                </a:ext>
              </a:extLst>
            </p:cNvPr>
            <p:cNvSpPr txBox="1"/>
            <p:nvPr/>
          </p:nvSpPr>
          <p:spPr>
            <a:xfrm>
              <a:off x="847635" y="8575671"/>
              <a:ext cx="903600" cy="11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1219169" hangingPunct="0"/>
              <a:r>
                <a:rPr lang="en-US" sz="3300">
                  <a:latin typeface="Arial" panose="020B0604020202020204" pitchFamily="34" charset="0"/>
                  <a:ea typeface="Times New Roman" panose="02020603050405020304" pitchFamily="18" charset="0"/>
                </a:rPr>
                <a:t>4.</a:t>
              </a:r>
            </a:p>
          </p:txBody>
        </p:sp>
        <p:sp>
          <p:nvSpPr>
            <p:cNvPr id="27" name="TextBox 13">
              <a:extLst>
                <a:ext uri="{FF2B5EF4-FFF2-40B4-BE49-F238E27FC236}">
                  <a16:creationId xmlns:a16="http://schemas.microsoft.com/office/drawing/2014/main" id="{8A17322B-9172-7F5C-69A9-BBEB350AAB34}"/>
                </a:ext>
              </a:extLst>
            </p:cNvPr>
            <p:cNvSpPr txBox="1"/>
            <p:nvPr/>
          </p:nvSpPr>
          <p:spPr>
            <a:xfrm>
              <a:off x="1751235" y="8714169"/>
              <a:ext cx="8497828" cy="1477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spc="-75">
                  <a:solidFill>
                    <a:schemeClr val="accent6"/>
                  </a:solidFill>
                </a:rPr>
                <a:t>Haciendo los </a:t>
              </a:r>
              <a:r>
                <a:rPr lang="es-ES" sz="1400" spc="-75" err="1">
                  <a:solidFill>
                    <a:schemeClr val="accent6"/>
                  </a:solidFill>
                </a:rPr>
                <a:t>IAMs</a:t>
              </a:r>
              <a:r>
                <a:rPr lang="es-ES" sz="1400" spc="-75">
                  <a:solidFill>
                    <a:schemeClr val="accent6"/>
                  </a:solidFill>
                </a:rPr>
                <a:t> accesibles a todos los actores de la cadena de valor para que puedan tomar decisiones mejor informadas.</a:t>
              </a:r>
            </a:p>
          </p:txBody>
        </p:sp>
        <p:sp>
          <p:nvSpPr>
            <p:cNvPr id="28" name="TextBox 9">
              <a:extLst>
                <a:ext uri="{FF2B5EF4-FFF2-40B4-BE49-F238E27FC236}">
                  <a16:creationId xmlns:a16="http://schemas.microsoft.com/office/drawing/2014/main" id="{E72F236D-7E18-B45B-5185-D6FF31309118}"/>
                </a:ext>
              </a:extLst>
            </p:cNvPr>
            <p:cNvSpPr txBox="1"/>
            <p:nvPr/>
          </p:nvSpPr>
          <p:spPr>
            <a:xfrm>
              <a:off x="843095" y="10156655"/>
              <a:ext cx="903600" cy="1118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1219169" hangingPunct="0"/>
              <a:r>
                <a:rPr lang="en-US" sz="3300">
                  <a:latin typeface="Arial" panose="020B0604020202020204" pitchFamily="34" charset="0"/>
                  <a:ea typeface="Times New Roman" panose="02020603050405020304" pitchFamily="18" charset="0"/>
                </a:rPr>
                <a:t>5.</a:t>
              </a:r>
            </a:p>
          </p:txBody>
        </p:sp>
        <p:sp>
          <p:nvSpPr>
            <p:cNvPr id="29" name="TextBox 13">
              <a:extLst>
                <a:ext uri="{FF2B5EF4-FFF2-40B4-BE49-F238E27FC236}">
                  <a16:creationId xmlns:a16="http://schemas.microsoft.com/office/drawing/2014/main" id="{3E873B8E-CAB1-7C99-AAA7-AE4A62357D8F}"/>
                </a:ext>
              </a:extLst>
            </p:cNvPr>
            <p:cNvSpPr txBox="1"/>
            <p:nvPr/>
          </p:nvSpPr>
          <p:spPr>
            <a:xfrm>
              <a:off x="1746695" y="10295153"/>
              <a:ext cx="8497828" cy="1046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spc="-75">
                  <a:solidFill>
                    <a:schemeClr val="accent6"/>
                  </a:solidFill>
                </a:rPr>
                <a:t>Alineando sus acciones con los Objetivos de Desarrollo Sostenible de la ONU.</a:t>
              </a:r>
            </a:p>
          </p:txBody>
        </p:sp>
      </p:grp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A84CD0AC-6FBD-F35B-A66A-A8771951D17C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>
                <a:solidFill>
                  <a:schemeClr val="bg1"/>
                </a:solidFill>
              </a:rPr>
              <a:t>CEEBI 2026 | Granada (España)</a:t>
            </a:r>
          </a:p>
        </p:txBody>
      </p:sp>
    </p:spTree>
    <p:extLst>
      <p:ext uri="{BB962C8B-B14F-4D97-AF65-F5344CB8AC3E}">
        <p14:creationId xmlns:p14="http://schemas.microsoft.com/office/powerpoint/2010/main" val="294683732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539CC48-D344-0328-1EBB-481BC958F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481" y="1980010"/>
            <a:ext cx="3675888" cy="3143325"/>
          </a:xfrm>
        </p:spPr>
        <p:txBody>
          <a:bodyPr lIns="25400" tIns="25400" rIns="25400" bIns="25400" anchor="t">
            <a:normAutofit/>
          </a:bodyPr>
          <a:lstStyle/>
          <a:p>
            <a:pPr marL="304800" lvl="1" indent="0">
              <a:spcAft>
                <a:spcPts val="600"/>
              </a:spcAft>
              <a:buNone/>
            </a:pPr>
            <a:r>
              <a:rPr lang="en-US" sz="1400" b="1" err="1"/>
              <a:t>Coordinador</a:t>
            </a:r>
            <a:r>
              <a:rPr lang="en-US" sz="1400" b="1"/>
              <a:t> del </a:t>
            </a:r>
            <a:r>
              <a:rPr lang="en-US" sz="1400" b="1" err="1"/>
              <a:t>proyecto</a:t>
            </a:r>
            <a:r>
              <a:rPr lang="en-US" sz="1400" b="1"/>
              <a:t>: </a:t>
            </a:r>
            <a:r>
              <a:rPr lang="en-US" sz="1400"/>
              <a:t>ICCS
</a:t>
            </a:r>
            <a:r>
              <a:rPr lang="en-US" sz="1400" b="1"/>
              <a:t>1 ONG: </a:t>
            </a:r>
            <a:r>
              <a:rPr lang="en-US" sz="1400"/>
              <a:t>SDSN
</a:t>
            </a:r>
            <a:r>
              <a:rPr lang="en-US" sz="1400" b="1"/>
              <a:t>7 PYMES: </a:t>
            </a:r>
            <a:r>
              <a:rPr lang="en-US" sz="1400" err="1"/>
              <a:t>inoqo</a:t>
            </a:r>
            <a:r>
              <a:rPr lang="en-US" sz="1400"/>
              <a:t>, LIBRA, INO, e-Fresh, Bio, CAAND, SUPRACAFÉ
</a:t>
            </a:r>
            <a:r>
              <a:rPr lang="en-US" sz="1400" b="1"/>
              <a:t>2 </a:t>
            </a:r>
            <a:r>
              <a:rPr lang="en-US" sz="1400" b="1" err="1"/>
              <a:t>Instituciones</a:t>
            </a:r>
            <a:r>
              <a:rPr lang="en-US" sz="1400" b="1"/>
              <a:t> </a:t>
            </a:r>
            <a:r>
              <a:rPr lang="en-US" sz="1400" b="1" err="1"/>
              <a:t>Académicas</a:t>
            </a:r>
            <a:r>
              <a:rPr lang="en-US" sz="1400" b="1"/>
              <a:t>: </a:t>
            </a:r>
            <a:r>
              <a:rPr lang="en-US" sz="1400"/>
              <a:t>RU, UP
</a:t>
            </a:r>
            <a:r>
              <a:rPr lang="en-US" sz="1400" b="1"/>
              <a:t>5 </a:t>
            </a:r>
            <a:r>
              <a:rPr lang="en-US" sz="1400" b="1" err="1"/>
              <a:t>Institutos</a:t>
            </a:r>
            <a:r>
              <a:rPr lang="en-US" sz="1400" b="1"/>
              <a:t> de </a:t>
            </a:r>
            <a:r>
              <a:rPr lang="en-US" sz="1400" b="1" err="1"/>
              <a:t>investigación</a:t>
            </a:r>
            <a:r>
              <a:rPr lang="en-US" sz="1400" b="1"/>
              <a:t>: </a:t>
            </a:r>
            <a:r>
              <a:rPr lang="en-US" sz="1400"/>
              <a:t>ICCS, ATHENA, ERRA, IIASA, NOA
</a:t>
            </a:r>
            <a:r>
              <a:rPr lang="en-US" sz="1400" b="1"/>
              <a:t>1 </a:t>
            </a:r>
            <a:r>
              <a:rPr lang="en-US" sz="1400" b="1" err="1"/>
              <a:t>Asociación</a:t>
            </a:r>
            <a:r>
              <a:rPr lang="en-US" sz="1400" b="1"/>
              <a:t> de </a:t>
            </a:r>
            <a:r>
              <a:rPr lang="en-US" sz="1400" b="1" err="1"/>
              <a:t>Productores</a:t>
            </a:r>
            <a:r>
              <a:rPr lang="en-US" sz="1400" b="1"/>
              <a:t>: </a:t>
            </a:r>
            <a:r>
              <a:rPr lang="en-US" sz="1400" err="1"/>
              <a:t>TECNiCAFÉ</a:t>
            </a:r>
            <a:endParaRPr lang="en-US" sz="1600" b="1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1E33A7-C64A-D8B6-F1EB-EF81AABC8372}"/>
              </a:ext>
            </a:extLst>
          </p:cNvPr>
          <p:cNvCxnSpPr>
            <a:cxnSpLocks/>
          </p:cNvCxnSpPr>
          <p:nvPr/>
        </p:nvCxnSpPr>
        <p:spPr>
          <a:xfrm>
            <a:off x="603250" y="1798880"/>
            <a:ext cx="3054351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577B83-EF40-BFF7-1503-FF8644CC95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331490"/>
            <a:ext cx="10985500" cy="467390"/>
          </a:xfrm>
        </p:spPr>
        <p:txBody>
          <a:bodyPr>
            <a:normAutofit/>
          </a:bodyPr>
          <a:lstStyle/>
          <a:p>
            <a:r>
              <a:rPr lang="es-ES" sz="2200" b="0"/>
              <a:t>16 entidades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4F2FFF3-44A6-A041-3892-EFA51E73B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412750">
              <a:lnSpc>
                <a:spcPct val="100000"/>
              </a:lnSpc>
              <a:buClr>
                <a:srgbClr val="01FF6C"/>
              </a:buClr>
              <a:defRPr/>
            </a:pPr>
            <a:r>
              <a:rPr lang="es-ES" sz="3600"/>
              <a:t>El consorcio</a:t>
            </a:r>
          </a:p>
        </p:txBody>
      </p:sp>
      <p:sp>
        <p:nvSpPr>
          <p:cNvPr id="12" name="Diagrama de flujo: conector 11">
            <a:extLst>
              <a:ext uri="{FF2B5EF4-FFF2-40B4-BE49-F238E27FC236}">
                <a16:creationId xmlns:a16="http://schemas.microsoft.com/office/drawing/2014/main" id="{DA6C4777-ED53-77C7-4396-01C96D572CBE}"/>
              </a:ext>
            </a:extLst>
          </p:cNvPr>
          <p:cNvSpPr/>
          <p:nvPr/>
        </p:nvSpPr>
        <p:spPr>
          <a:xfrm>
            <a:off x="1811645" y="5546371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4" name="Straight Connector 24">
            <a:extLst>
              <a:ext uri="{FF2B5EF4-FFF2-40B4-BE49-F238E27FC236}">
                <a16:creationId xmlns:a16="http://schemas.microsoft.com/office/drawing/2014/main" id="{80D8F586-98A8-AEDE-37E8-C73C2E51303D}"/>
              </a:ext>
            </a:extLst>
          </p:cNvPr>
          <p:cNvCxnSpPr>
            <a:cxnSpLocks/>
          </p:cNvCxnSpPr>
          <p:nvPr/>
        </p:nvCxnSpPr>
        <p:spPr>
          <a:xfrm>
            <a:off x="603250" y="5285030"/>
            <a:ext cx="3054351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B9AB5265-859F-9E6E-DAA7-73B493663713}"/>
              </a:ext>
            </a:extLst>
          </p:cNvPr>
          <p:cNvSpPr txBox="1">
            <a:spLocks/>
          </p:cNvSpPr>
          <p:nvPr/>
        </p:nvSpPr>
        <p:spPr>
          <a:xfrm>
            <a:off x="597810" y="5384676"/>
            <a:ext cx="10985500" cy="467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FF6C"/>
              </a:buClr>
              <a:buSzTx/>
              <a:buFont typeface="Wingdings" panose="05000000000000000000" pitchFamily="2" charset="2"/>
              <a:buNone/>
              <a:tabLst/>
              <a:defRPr sz="5400" b="1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 panose="05000000000000000000" pitchFamily="2" charset="2"/>
              <a:buChar char="§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s-ES" sz="2200" b="0"/>
              <a:t>5 Pilotos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266A52E0-5DCA-08E7-8A40-6D04D32F2EF1}"/>
              </a:ext>
            </a:extLst>
          </p:cNvPr>
          <p:cNvSpPr/>
          <p:nvPr/>
        </p:nvSpPr>
        <p:spPr>
          <a:xfrm>
            <a:off x="6392609" y="4538102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6F6D0402-0BC0-DAB0-9242-3F2CA455924A}"/>
              </a:ext>
            </a:extLst>
          </p:cNvPr>
          <p:cNvSpPr/>
          <p:nvPr/>
        </p:nvSpPr>
        <p:spPr>
          <a:xfrm>
            <a:off x="8203479" y="4987121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id="{45DD5C88-DDBD-0724-8CD9-8AF0C4FD7EAC}"/>
              </a:ext>
            </a:extLst>
          </p:cNvPr>
          <p:cNvSpPr/>
          <p:nvPr/>
        </p:nvSpPr>
        <p:spPr>
          <a:xfrm>
            <a:off x="7711194" y="3688433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13D67E24-105F-8043-81C7-8676891F8016}"/>
              </a:ext>
            </a:extLst>
          </p:cNvPr>
          <p:cNvGrpSpPr/>
          <p:nvPr/>
        </p:nvGrpSpPr>
        <p:grpSpPr>
          <a:xfrm>
            <a:off x="3977640" y="1227025"/>
            <a:ext cx="7951971" cy="4782961"/>
            <a:chOff x="3977640" y="1227025"/>
            <a:chExt cx="7951971" cy="47829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BA966FF-0AD6-2A57-1458-ED4D9A84F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640" y="1227025"/>
              <a:ext cx="7951971" cy="4782961"/>
            </a:xfrm>
            <a:prstGeom prst="rect">
              <a:avLst/>
            </a:prstGeom>
          </p:spPr>
        </p:pic>
        <p:sp>
          <p:nvSpPr>
            <p:cNvPr id="24" name="Diagrama de flujo: conector 23">
              <a:extLst>
                <a:ext uri="{FF2B5EF4-FFF2-40B4-BE49-F238E27FC236}">
                  <a16:creationId xmlns:a16="http://schemas.microsoft.com/office/drawing/2014/main" id="{F75E91F0-36FD-85B3-881C-FD1238F94100}"/>
                </a:ext>
              </a:extLst>
            </p:cNvPr>
            <p:cNvSpPr/>
            <p:nvPr/>
          </p:nvSpPr>
          <p:spPr>
            <a:xfrm>
              <a:off x="8275479" y="3688433"/>
              <a:ext cx="144000" cy="144000"/>
            </a:xfrm>
            <a:prstGeom prst="flowChartConnector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412750" hangingPunct="0"/>
              <a:endParaRPr lang="es-ES"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7" name="Diagrama de flujo: conector 26">
              <a:extLst>
                <a:ext uri="{FF2B5EF4-FFF2-40B4-BE49-F238E27FC236}">
                  <a16:creationId xmlns:a16="http://schemas.microsoft.com/office/drawing/2014/main" id="{DAC13FB9-DBA4-29B5-BAE2-7A16F212ECF3}"/>
                </a:ext>
              </a:extLst>
            </p:cNvPr>
            <p:cNvSpPr/>
            <p:nvPr/>
          </p:nvSpPr>
          <p:spPr>
            <a:xfrm>
              <a:off x="8131479" y="3397944"/>
              <a:ext cx="144000" cy="144000"/>
            </a:xfrm>
            <a:prstGeom prst="flowChartConnector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412750" hangingPunct="0"/>
              <a:endParaRPr lang="es-ES"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8" name="Diagrama de flujo: conector 27">
              <a:extLst>
                <a:ext uri="{FF2B5EF4-FFF2-40B4-BE49-F238E27FC236}">
                  <a16:creationId xmlns:a16="http://schemas.microsoft.com/office/drawing/2014/main" id="{92760592-C27C-E691-6DD2-91A1A8B760BA}"/>
                </a:ext>
              </a:extLst>
            </p:cNvPr>
            <p:cNvSpPr/>
            <p:nvPr/>
          </p:nvSpPr>
          <p:spPr>
            <a:xfrm>
              <a:off x="6394438" y="4538102"/>
              <a:ext cx="144000" cy="144000"/>
            </a:xfrm>
            <a:prstGeom prst="flowChartConnector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412750" hangingPunct="0"/>
              <a:endParaRPr lang="es-ES"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9" name="Diagrama de flujo: conector 28">
              <a:extLst>
                <a:ext uri="{FF2B5EF4-FFF2-40B4-BE49-F238E27FC236}">
                  <a16:creationId xmlns:a16="http://schemas.microsoft.com/office/drawing/2014/main" id="{B042A11E-A945-0F76-8DB1-705DC5CD7829}"/>
                </a:ext>
              </a:extLst>
            </p:cNvPr>
            <p:cNvSpPr/>
            <p:nvPr/>
          </p:nvSpPr>
          <p:spPr>
            <a:xfrm>
              <a:off x="8205308" y="4987121"/>
              <a:ext cx="144000" cy="144000"/>
            </a:xfrm>
            <a:prstGeom prst="flowChartConnector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412750" hangingPunct="0"/>
              <a:endParaRPr lang="es-ES"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0" name="Diagrama de flujo: conector 29">
              <a:extLst>
                <a:ext uri="{FF2B5EF4-FFF2-40B4-BE49-F238E27FC236}">
                  <a16:creationId xmlns:a16="http://schemas.microsoft.com/office/drawing/2014/main" id="{AB232B38-D022-7FEA-63E5-013031736BE6}"/>
                </a:ext>
              </a:extLst>
            </p:cNvPr>
            <p:cNvSpPr/>
            <p:nvPr/>
          </p:nvSpPr>
          <p:spPr>
            <a:xfrm>
              <a:off x="7713023" y="3688433"/>
              <a:ext cx="144000" cy="144000"/>
            </a:xfrm>
            <a:prstGeom prst="flowChartConnector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algn="ctr" defTabSz="412750" hangingPunct="0"/>
              <a:endParaRPr lang="es-ES"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33" name="Footer Placeholder 6">
            <a:extLst>
              <a:ext uri="{FF2B5EF4-FFF2-40B4-BE49-F238E27FC236}">
                <a16:creationId xmlns:a16="http://schemas.microsoft.com/office/drawing/2014/main" id="{902EBBDE-DEE7-1DCF-A835-099A13172D79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</p:spTree>
    <p:extLst>
      <p:ext uri="{BB962C8B-B14F-4D97-AF65-F5344CB8AC3E}">
        <p14:creationId xmlns:p14="http://schemas.microsoft.com/office/powerpoint/2010/main" val="149709162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064C-3A5E-BAAB-E883-5CE4BFD9A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412750">
              <a:lnSpc>
                <a:spcPct val="100000"/>
              </a:lnSpc>
              <a:buClr>
                <a:srgbClr val="01FF6C"/>
              </a:buClr>
              <a:defRPr/>
            </a:pPr>
            <a:r>
              <a:rPr lang="es-ES" sz="3600"/>
              <a:t>Soluciones</a:t>
            </a:r>
            <a:r>
              <a:rPr lang="en-US" sz="3600"/>
              <a:t> Choice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C558A-EB35-C1DC-A6E4-661253E52B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defRPr/>
            </a:pPr>
            <a:br>
              <a:rPr lang="en-US"/>
            </a:br>
            <a:endParaRPr lang="en-US"/>
          </a:p>
        </p:txBody>
      </p:sp>
      <p:sp>
        <p:nvSpPr>
          <p:cNvPr id="7" name="Θέση κειμένου 3">
            <a:extLst>
              <a:ext uri="{FF2B5EF4-FFF2-40B4-BE49-F238E27FC236}">
                <a16:creationId xmlns:a16="http://schemas.microsoft.com/office/drawing/2014/main" id="{CF7DA95F-CEAE-D145-B85D-7FA028DE9E14}"/>
              </a:ext>
            </a:extLst>
          </p:cNvPr>
          <p:cNvSpPr txBox="1"/>
          <p:nvPr/>
        </p:nvSpPr>
        <p:spPr bwMode="auto">
          <a:xfrm>
            <a:off x="6852315" y="1135404"/>
            <a:ext cx="4170211" cy="4344869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/>
              <a:buChar char="§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1pPr>
            <a:lvl2pPr marL="12192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/>
              <a:buChar char="§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2pPr>
            <a:lvl3pPr marL="18288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3pPr>
            <a:lvl4pPr marL="24384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4pPr>
            <a:lvl5pPr marL="30480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5pPr>
            <a:lvl6pPr marL="36576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42672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48768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54864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US" sz="120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3482B47-7E04-960E-98BB-397AAB4A8BA5}"/>
              </a:ext>
            </a:extLst>
          </p:cNvPr>
          <p:cNvSpPr txBox="1">
            <a:spLocks/>
          </p:cNvSpPr>
          <p:nvPr/>
        </p:nvSpPr>
        <p:spPr>
          <a:xfrm>
            <a:off x="621188" y="1214838"/>
            <a:ext cx="10949622" cy="48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FF6C"/>
              </a:buClr>
              <a:buSzTx/>
              <a:buFont typeface="Wingdings" panose="05000000000000000000" pitchFamily="2" charset="2"/>
              <a:buNone/>
              <a:tabLst/>
              <a:defRPr sz="40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 panose="05000000000000000000" pitchFamily="2" charset="2"/>
              <a:buChar char="§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 hangingPunct="1"/>
            <a:endParaRPr lang="en-US" sz="2200" b="1"/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27B79AD9-F876-53CE-68E1-33BB60E3B743}"/>
              </a:ext>
            </a:extLst>
          </p:cNvPr>
          <p:cNvGrpSpPr/>
          <p:nvPr/>
        </p:nvGrpSpPr>
        <p:grpSpPr>
          <a:xfrm>
            <a:off x="1775399" y="1135404"/>
            <a:ext cx="8625632" cy="4896701"/>
            <a:chOff x="3550797" y="2270808"/>
            <a:chExt cx="17251264" cy="9793401"/>
          </a:xfrm>
        </p:grpSpPr>
        <p:pic>
          <p:nvPicPr>
            <p:cNvPr id="9" name="Imagen 8" descr="Imagen que contiene Gráfico&#10;&#10;Descripción generada automáticamente">
              <a:extLst>
                <a:ext uri="{FF2B5EF4-FFF2-40B4-BE49-F238E27FC236}">
                  <a16:creationId xmlns:a16="http://schemas.microsoft.com/office/drawing/2014/main" id="{FE5CFA6B-DF98-43FB-65C9-D2CDB0D7E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0797" y="2270808"/>
              <a:ext cx="17251264" cy="9793401"/>
            </a:xfrm>
            <a:prstGeom prst="rect">
              <a:avLst/>
            </a:prstGeom>
          </p:spPr>
        </p:pic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9CDC6F08-C2B7-28EA-D5BC-4A64CA24186D}"/>
                </a:ext>
              </a:extLst>
            </p:cNvPr>
            <p:cNvGrpSpPr/>
            <p:nvPr/>
          </p:nvGrpSpPr>
          <p:grpSpPr>
            <a:xfrm>
              <a:off x="4393274" y="3375674"/>
              <a:ext cx="15959612" cy="7406137"/>
              <a:chOff x="4393274" y="3375674"/>
              <a:chExt cx="15959612" cy="7406137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6B6C08FD-EB5C-C98D-6BE2-6F7494C1DB9B}"/>
                  </a:ext>
                </a:extLst>
              </p:cNvPr>
              <p:cNvSpPr txBox="1"/>
              <p:nvPr/>
            </p:nvSpPr>
            <p:spPr>
              <a:xfrm>
                <a:off x="5528894" y="4472640"/>
                <a:ext cx="3534944" cy="13029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defTabSz="1219169" hangingPunct="0"/>
                <a:r>
                  <a:rPr lang="es-ES" sz="1300" b="1">
                    <a:solidFill>
                      <a:srgbClr val="000000"/>
                    </a:solidFill>
                    <a:sym typeface="Helvetica Neue"/>
                  </a:rPr>
                  <a:t>Análisis del comportamiento de actores clave</a:t>
                </a:r>
              </a:p>
            </p:txBody>
          </p:sp>
          <p:grpSp>
            <p:nvGrpSpPr>
              <p:cNvPr id="17" name="Grupo 16">
                <a:extLst>
                  <a:ext uri="{FF2B5EF4-FFF2-40B4-BE49-F238E27FC236}">
                    <a16:creationId xmlns:a16="http://schemas.microsoft.com/office/drawing/2014/main" id="{8A0C72FE-0001-4A4D-946B-17E68A46ADA1}"/>
                  </a:ext>
                </a:extLst>
              </p:cNvPr>
              <p:cNvGrpSpPr/>
              <p:nvPr/>
            </p:nvGrpSpPr>
            <p:grpSpPr>
              <a:xfrm>
                <a:off x="4393274" y="6024821"/>
                <a:ext cx="3836324" cy="979756"/>
                <a:chOff x="4445785" y="6073650"/>
                <a:chExt cx="3498179" cy="979756"/>
              </a:xfrm>
            </p:grpSpPr>
            <p:sp>
              <p:nvSpPr>
                <p:cNvPr id="15" name="CuadroTexto 14">
                  <a:extLst>
                    <a:ext uri="{FF2B5EF4-FFF2-40B4-BE49-F238E27FC236}">
                      <a16:creationId xmlns:a16="http://schemas.microsoft.com/office/drawing/2014/main" id="{1F3B3605-9378-CCCF-1620-109DA9BB780F}"/>
                    </a:ext>
                  </a:extLst>
                </p:cNvPr>
                <p:cNvSpPr txBox="1"/>
                <p:nvPr/>
              </p:nvSpPr>
              <p:spPr>
                <a:xfrm>
                  <a:off x="4445785" y="6073650"/>
                  <a:ext cx="1643340" cy="979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0" rtlCol="0" anchor="ctr">
                  <a:spAutoFit/>
                </a:bodyPr>
                <a:lstStyle/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Agricultores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</a:rPr>
                    <a:t>Productores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Transformadores</a:t>
                  </a:r>
                </a:p>
              </p:txBody>
            </p:sp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id="{04911C3B-B81A-BB47-8246-44524C0E7B91}"/>
                    </a:ext>
                  </a:extLst>
                </p:cNvPr>
                <p:cNvSpPr txBox="1"/>
                <p:nvPr/>
              </p:nvSpPr>
              <p:spPr>
                <a:xfrm>
                  <a:off x="5874486" y="6073650"/>
                  <a:ext cx="2069478" cy="9797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0" rtlCol="0" anchor="ctr">
                  <a:spAutoFit/>
                </a:bodyPr>
                <a:lstStyle/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Proveedores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</a:rPr>
                    <a:t>Consumidores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Responsables políticos</a:t>
                  </a:r>
                </a:p>
              </p:txBody>
            </p:sp>
          </p:grpSp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458B657C-9C3F-8C82-B223-EEC744685882}"/>
                  </a:ext>
                </a:extLst>
              </p:cNvPr>
              <p:cNvGrpSpPr/>
              <p:nvPr/>
            </p:nvGrpSpPr>
            <p:grpSpPr>
              <a:xfrm>
                <a:off x="8828682" y="5806473"/>
                <a:ext cx="2525554" cy="1892639"/>
                <a:chOff x="8828682" y="5711223"/>
                <a:chExt cx="2525554" cy="1892639"/>
              </a:xfrm>
            </p:grpSpPr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E847425F-E371-C237-5FF3-92D018662E4F}"/>
                    </a:ext>
                  </a:extLst>
                </p:cNvPr>
                <p:cNvSpPr txBox="1"/>
                <p:nvPr/>
              </p:nvSpPr>
              <p:spPr>
                <a:xfrm>
                  <a:off x="8832228" y="5711223"/>
                  <a:ext cx="2237580" cy="50270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38100" rtlCol="0" anchor="ctr">
                  <a:spAutoFit/>
                </a:bodyPr>
                <a:lstStyle/>
                <a:p>
                  <a:pPr defTabSz="1219169" hangingPunct="0"/>
                  <a:r>
                    <a:rPr lang="es-ES" sz="1300" b="1">
                      <a:solidFill>
                        <a:srgbClr val="000000"/>
                      </a:solidFill>
                      <a:sym typeface="Helvetica Neue"/>
                    </a:rPr>
                    <a:t>Facilitadores</a:t>
                  </a:r>
                </a:p>
              </p:txBody>
            </p:sp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709294BD-8B81-4685-8964-96CFC8B51EDE}"/>
                    </a:ext>
                  </a:extLst>
                </p:cNvPr>
                <p:cNvSpPr txBox="1"/>
                <p:nvPr/>
              </p:nvSpPr>
              <p:spPr>
                <a:xfrm>
                  <a:off x="8828682" y="6331719"/>
                  <a:ext cx="2525554" cy="127214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0" rtlCol="0" anchor="ctr">
                  <a:spAutoFit/>
                </a:bodyPr>
                <a:lstStyle/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App etiquetado ecológico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</a:rPr>
                    <a:t>App reducción residuos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Gamificación</a:t>
                  </a:r>
                </a:p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>
                      <a:solidFill>
                        <a:srgbClr val="000000"/>
                      </a:solidFill>
                    </a:rPr>
                    <a:t>Narración de datos</a:t>
                  </a:r>
                  <a:endParaRPr lang="es-ES" sz="700" b="1">
                    <a:solidFill>
                      <a:srgbClr val="000000"/>
                    </a:solidFill>
                    <a:sym typeface="Helvetica Neue"/>
                  </a:endParaRPr>
                </a:p>
              </p:txBody>
            </p:sp>
          </p:grpSp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C76DF34F-8CE1-6FA7-20D2-D765FA5B47E1}"/>
                  </a:ext>
                </a:extLst>
              </p:cNvPr>
              <p:cNvGrpSpPr/>
              <p:nvPr/>
            </p:nvGrpSpPr>
            <p:grpSpPr>
              <a:xfrm>
                <a:off x="5510058" y="7816909"/>
                <a:ext cx="3534944" cy="1751168"/>
                <a:chOff x="5195863" y="7718570"/>
                <a:chExt cx="3534944" cy="1751168"/>
              </a:xfrm>
            </p:grpSpPr>
            <p:sp>
              <p:nvSpPr>
                <p:cNvPr id="14" name="CuadroTexto 13">
                  <a:extLst>
                    <a:ext uri="{FF2B5EF4-FFF2-40B4-BE49-F238E27FC236}">
                      <a16:creationId xmlns:a16="http://schemas.microsoft.com/office/drawing/2014/main" id="{A6C01BE2-5D21-0B7A-DF0D-34CDB70F380C}"/>
                    </a:ext>
                  </a:extLst>
                </p:cNvPr>
                <p:cNvSpPr txBox="1"/>
                <p:nvPr/>
              </p:nvSpPr>
              <p:spPr>
                <a:xfrm>
                  <a:off x="5195863" y="7718570"/>
                  <a:ext cx="3534944" cy="130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38100" rtlCol="0" anchor="ctr">
                  <a:spAutoFit/>
                </a:bodyPr>
                <a:lstStyle/>
                <a:p>
                  <a:pPr defTabSz="1219169" hangingPunct="0"/>
                  <a:r>
                    <a:rPr lang="es-ES" sz="1300" b="1">
                      <a:solidFill>
                        <a:srgbClr val="000000"/>
                      </a:solidFill>
                      <a:sym typeface="Helvetica Neue"/>
                    </a:rPr>
                    <a:t>Campañas de concienciación y Marketing </a:t>
                  </a:r>
                  <a:r>
                    <a:rPr lang="es-ES" sz="1300" b="1">
                      <a:solidFill>
                        <a:srgbClr val="000000"/>
                      </a:solidFill>
                    </a:rPr>
                    <a:t>E</a:t>
                  </a:r>
                  <a:r>
                    <a:rPr lang="es-ES" sz="1300" b="1">
                      <a:solidFill>
                        <a:srgbClr val="000000"/>
                      </a:solidFill>
                      <a:sym typeface="Helvetica Neue"/>
                    </a:rPr>
                    <a:t>cológico</a:t>
                  </a:r>
                </a:p>
              </p:txBody>
            </p:sp>
            <p:sp>
              <p:nvSpPr>
                <p:cNvPr id="19" name="CuadroTexto 18">
                  <a:extLst>
                    <a:ext uri="{FF2B5EF4-FFF2-40B4-BE49-F238E27FC236}">
                      <a16:creationId xmlns:a16="http://schemas.microsoft.com/office/drawing/2014/main" id="{84637F19-8B16-D568-03E4-1282FD5E48C2}"/>
                    </a:ext>
                  </a:extLst>
                </p:cNvPr>
                <p:cNvSpPr txBox="1"/>
                <p:nvPr/>
              </p:nvSpPr>
              <p:spPr>
                <a:xfrm>
                  <a:off x="5195863" y="9074758"/>
                  <a:ext cx="2525554" cy="39498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25400" tIns="25400" rIns="25400" bIns="25400" numCol="1" spcCol="0" rtlCol="0" anchor="ctr">
                  <a:spAutoFit/>
                </a:bodyPr>
                <a:lstStyle/>
                <a:p>
                  <a:pPr defTabSz="1219169" hangingPunct="0">
                    <a:spcAft>
                      <a:spcPts val="300"/>
                    </a:spcAft>
                  </a:pPr>
                  <a:r>
                    <a:rPr lang="es-ES" sz="700" b="1" err="1">
                      <a:solidFill>
                        <a:srgbClr val="000000"/>
                      </a:solidFill>
                      <a:sym typeface="Helvetica Neue"/>
                    </a:rPr>
                    <a:t>Codiseño</a:t>
                  </a:r>
                  <a:r>
                    <a:rPr lang="es-ES" sz="700" b="1">
                      <a:solidFill>
                        <a:srgbClr val="000000"/>
                      </a:solidFill>
                      <a:sym typeface="Helvetica Neue"/>
                    </a:rPr>
                    <a:t> y pruebas A/B</a:t>
                  </a:r>
                </a:p>
              </p:txBody>
            </p:sp>
          </p:grp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AD68A717-5EC2-66D3-E626-00BE7507EB90}"/>
                  </a:ext>
                </a:extLst>
              </p:cNvPr>
              <p:cNvSpPr txBox="1"/>
              <p:nvPr/>
            </p:nvSpPr>
            <p:spPr>
              <a:xfrm>
                <a:off x="11733750" y="3375674"/>
                <a:ext cx="2095500" cy="13952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algn="ctr" defTabSz="1219169" hangingPunct="0"/>
                <a:r>
                  <a:rPr lang="es-ES" sz="1400">
                    <a:solidFill>
                      <a:srgbClr val="00F673"/>
                    </a:solidFill>
                    <a:sym typeface="Helvetica Neue"/>
                  </a:rPr>
                  <a:t>Próxima Generación de </a:t>
                </a:r>
                <a:r>
                  <a:rPr lang="es-ES" sz="1400" err="1">
                    <a:solidFill>
                      <a:srgbClr val="00F673"/>
                    </a:solidFill>
                    <a:sym typeface="Helvetica Neue"/>
                  </a:rPr>
                  <a:t>IAMs</a:t>
                </a:r>
                <a:endParaRPr lang="es-ES" sz="1400">
                  <a:solidFill>
                    <a:srgbClr val="00F673"/>
                  </a:solidFill>
                  <a:sym typeface="Helvetica Neue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7EA008D-EEEB-F1CC-DC8C-7AEEA22A3FD3}"/>
                  </a:ext>
                </a:extLst>
              </p:cNvPr>
              <p:cNvSpPr txBox="1"/>
              <p:nvPr/>
            </p:nvSpPr>
            <p:spPr>
              <a:xfrm>
                <a:off x="11904046" y="4860770"/>
                <a:ext cx="1754910" cy="9797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defTabSz="1219169" hangingPunct="0">
                  <a:spcAft>
                    <a:spcPts val="300"/>
                  </a:spcAft>
                </a:pPr>
                <a:r>
                  <a:rPr lang="en-US" sz="700" b="1" err="1"/>
                  <a:t>FeliX</a:t>
                </a:r>
                <a:endParaRPr lang="en-US" sz="700" b="1"/>
              </a:p>
              <a:p>
                <a:pPr defTabSz="1219169" hangingPunct="0">
                  <a:spcAft>
                    <a:spcPts val="300"/>
                  </a:spcAft>
                </a:pPr>
                <a:r>
                  <a:rPr lang="en-US" sz="700" b="1"/>
                  <a:t>GLOBIOM</a:t>
                </a:r>
              </a:p>
              <a:p>
                <a:pPr defTabSz="1219169" hangingPunct="0">
                  <a:spcAft>
                    <a:spcPts val="300"/>
                  </a:spcAft>
                </a:pPr>
                <a:r>
                  <a:rPr lang="en-US" sz="700" b="1"/>
                  <a:t>FABLE Calculator</a:t>
                </a:r>
                <a:endParaRPr lang="en-US" sz="700" b="1">
                  <a:sym typeface="Helvetica Neue"/>
                </a:endParaRP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7964F19-1DA6-1BDB-F862-121911BE9F06}"/>
                  </a:ext>
                </a:extLst>
              </p:cNvPr>
              <p:cNvSpPr txBox="1"/>
              <p:nvPr/>
            </p:nvSpPr>
            <p:spPr>
              <a:xfrm>
                <a:off x="11529396" y="9327007"/>
                <a:ext cx="2628898" cy="12105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algn="ctr" defTabSz="1219169" hangingPunct="0"/>
                <a:r>
                  <a:rPr lang="es-ES" sz="900">
                    <a:solidFill>
                      <a:srgbClr val="00F673"/>
                    </a:solidFill>
                  </a:rPr>
                  <a:t>Evitar a</a:t>
                </a:r>
                <a:r>
                  <a:rPr lang="es-ES" sz="1200">
                    <a:solidFill>
                      <a:srgbClr val="00F673"/>
                    </a:solidFill>
                    <a:sym typeface="Helvetica Neue"/>
                  </a:rPr>
                  <a:t>umento de la Temperatura Global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FF3AEC3C-B6A7-8136-853F-C8112C3C9190}"/>
                  </a:ext>
                </a:extLst>
              </p:cNvPr>
              <p:cNvSpPr txBox="1"/>
              <p:nvPr/>
            </p:nvSpPr>
            <p:spPr>
              <a:xfrm>
                <a:off x="14387058" y="7931209"/>
                <a:ext cx="2628900" cy="8412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algn="ctr" defTabSz="1219169" hangingPunct="0"/>
                <a:r>
                  <a:rPr lang="es-ES" sz="1200">
                    <a:solidFill>
                      <a:srgbClr val="00F673"/>
                    </a:solidFill>
                    <a:sym typeface="Helvetica Neue"/>
                  </a:rPr>
                  <a:t>Reducción Emisiones CO</a:t>
                </a:r>
                <a:r>
                  <a:rPr lang="es-ES" sz="1200" baseline="-25000">
                    <a:solidFill>
                      <a:srgbClr val="00F673"/>
                    </a:solidFill>
                    <a:sym typeface="Helvetica Neue"/>
                  </a:rPr>
                  <a:t>2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F9C1372A-C6D8-1AA7-15C1-3962F80CD626}"/>
                  </a:ext>
                </a:extLst>
              </p:cNvPr>
              <p:cNvSpPr txBox="1"/>
              <p:nvPr/>
            </p:nvSpPr>
            <p:spPr>
              <a:xfrm>
                <a:off x="15701506" y="9663557"/>
                <a:ext cx="2628900" cy="11182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algn="ctr" defTabSz="1219169" hangingPunct="0"/>
                <a:r>
                  <a:rPr lang="es-ES" sz="1200">
                    <a:solidFill>
                      <a:srgbClr val="00F673"/>
                    </a:solidFill>
                    <a:sym typeface="Helvetica Neue"/>
                  </a:rPr>
                  <a:t>Compromisos y beneficios </a:t>
                </a:r>
                <a:r>
                  <a:rPr lang="es-ES" sz="900">
                    <a:solidFill>
                      <a:srgbClr val="00F673"/>
                    </a:solidFill>
                  </a:rPr>
                  <a:t>adicionales</a:t>
                </a:r>
                <a:endParaRPr lang="es-ES" sz="1200" baseline="-25000">
                  <a:solidFill>
                    <a:srgbClr val="00F673"/>
                  </a:solidFill>
                  <a:sym typeface="Helvetica Neue"/>
                </a:endParaRP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5D2406F0-1959-9B30-C7F7-BE545E0CC97F}"/>
                  </a:ext>
                </a:extLst>
              </p:cNvPr>
              <p:cNvSpPr txBox="1"/>
              <p:nvPr/>
            </p:nvSpPr>
            <p:spPr>
              <a:xfrm>
                <a:off x="14673952" y="3549840"/>
                <a:ext cx="2242310" cy="11182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defTabSz="1219169" hangingPunct="0"/>
                <a:r>
                  <a:rPr lang="es-ES" sz="1100">
                    <a:solidFill>
                      <a:srgbClr val="00F673"/>
                    </a:solidFill>
                  </a:rPr>
                  <a:t>Vías de mitigación de </a:t>
                </a:r>
                <a:r>
                  <a:rPr lang="es-ES" sz="1100" err="1">
                    <a:solidFill>
                      <a:srgbClr val="00F673"/>
                    </a:solidFill>
                  </a:rPr>
                  <a:t>Choice</a:t>
                </a:r>
                <a:endParaRPr lang="es-ES" sz="1100" baseline="-25000">
                  <a:solidFill>
                    <a:srgbClr val="00F673"/>
                  </a:solidFill>
                  <a:sym typeface="Helvetica Neue"/>
                </a:endParaRP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6B0CAE9-18AA-4BE1-47BE-03114EC47C9A}"/>
                  </a:ext>
                </a:extLst>
              </p:cNvPr>
              <p:cNvSpPr txBox="1"/>
              <p:nvPr/>
            </p:nvSpPr>
            <p:spPr>
              <a:xfrm>
                <a:off x="16804012" y="3450716"/>
                <a:ext cx="3548874" cy="23955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5400" tIns="25400" rIns="25400" bIns="25400" numCol="1" spcCol="38100" rtlCol="0" anchor="ctr">
                <a:spAutoFit/>
              </a:bodyPr>
              <a:lstStyle/>
              <a:p>
                <a:pPr defTabSz="1219169" hangingPunct="0"/>
                <a:r>
                  <a:rPr lang="es-ES" sz="1300" b="1">
                    <a:solidFill>
                      <a:srgbClr val="000000"/>
                    </a:solidFill>
                    <a:sym typeface="Helvetica Neue"/>
                  </a:rPr>
                  <a:t>Sectores de la Agricultura y la Alimentación</a:t>
                </a:r>
              </a:p>
              <a:p>
                <a:pPr defTabSz="1219169" hangingPunct="0"/>
                <a:endParaRPr lang="es-ES" sz="700" b="1">
                  <a:solidFill>
                    <a:srgbClr val="000000"/>
                  </a:solidFill>
                  <a:sym typeface="Helvetica Neue"/>
                </a:endParaRPr>
              </a:p>
              <a:p>
                <a:pPr defTabSz="1219169" hangingPunct="0">
                  <a:spcAft>
                    <a:spcPts val="300"/>
                  </a:spcAft>
                </a:pPr>
                <a:r>
                  <a:rPr lang="es-ES" sz="700" b="1">
                    <a:solidFill>
                      <a:srgbClr val="000000"/>
                    </a:solidFill>
                    <a:sym typeface="Helvetica Neue"/>
                  </a:rPr>
                  <a:t>Dietas más ricas en alimentos vegetales</a:t>
                </a:r>
              </a:p>
              <a:p>
                <a:pPr defTabSz="1219169" hangingPunct="0">
                  <a:spcAft>
                    <a:spcPts val="300"/>
                  </a:spcAft>
                </a:pPr>
                <a:r>
                  <a:rPr lang="es-ES" sz="700" b="1">
                    <a:solidFill>
                      <a:srgbClr val="000000"/>
                    </a:solidFill>
                  </a:rPr>
                  <a:t>Prácticas de Agricultura Regenerativa</a:t>
                </a:r>
              </a:p>
              <a:p>
                <a:pPr defTabSz="1219169" hangingPunct="0">
                  <a:spcAft>
                    <a:spcPts val="300"/>
                  </a:spcAft>
                </a:pPr>
                <a:r>
                  <a:rPr lang="es-ES" sz="700" b="1">
                    <a:solidFill>
                      <a:srgbClr val="000000"/>
                    </a:solidFill>
                    <a:sym typeface="Helvetica Neue"/>
                  </a:rPr>
                  <a:t>Reducción de</a:t>
                </a:r>
                <a:r>
                  <a:rPr lang="es-ES" sz="700" b="1">
                    <a:solidFill>
                      <a:srgbClr val="000000"/>
                    </a:solidFill>
                  </a:rPr>
                  <a:t>l desperdicio alimentario</a:t>
                </a:r>
                <a:endParaRPr lang="es-ES" sz="700" b="1">
                  <a:solidFill>
                    <a:srgbClr val="000000"/>
                  </a:solidFill>
                  <a:sym typeface="Helvetica Neue"/>
                </a:endParaRPr>
              </a:p>
            </p:txBody>
          </p:sp>
        </p:grpSp>
      </p:grp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0815596-1172-C888-6960-687BA340F0D1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</p:spTree>
    <p:extLst>
      <p:ext uri="{BB962C8B-B14F-4D97-AF65-F5344CB8AC3E}">
        <p14:creationId xmlns:p14="http://schemas.microsoft.com/office/powerpoint/2010/main" val="96475196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257B164-1069-122E-806D-40D4081524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D6D9DBB-00F6-411D-B590-17B6852B2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2" b="780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BDDB6CA-A1D0-4D7D-8AF8-D54BD31CF404}"/>
                </a:ext>
              </a:extLst>
            </p:cNvPr>
            <p:cNvSpPr/>
            <p:nvPr/>
          </p:nvSpPr>
          <p:spPr>
            <a:xfrm>
              <a:off x="0" y="0"/>
              <a:ext cx="6096003" cy="6858000"/>
            </a:xfrm>
            <a:prstGeom prst="rect">
              <a:avLst/>
            </a:prstGeom>
            <a:solidFill>
              <a:srgbClr val="0D4573">
                <a:alpha val="7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ES" sz="4400" b="1">
                <a:latin typeface="+mj-lt"/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AB7C61D7-7475-4948-8842-E6918A0815AA}"/>
              </a:ext>
            </a:extLst>
          </p:cNvPr>
          <p:cNvSpPr txBox="1"/>
          <p:nvPr/>
        </p:nvSpPr>
        <p:spPr>
          <a:xfrm>
            <a:off x="277512" y="1333344"/>
            <a:ext cx="54301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>
                <a:solidFill>
                  <a:schemeClr val="bg1"/>
                </a:solidFill>
                <a:latin typeface="Franklin Gothic Medium Cond" panose="020B0606030402020204" pitchFamily="34" charset="0"/>
              </a:rPr>
              <a:t>¿QUÉ ES</a:t>
            </a:r>
          </a:p>
          <a:p>
            <a:r>
              <a:rPr lang="es-ES" sz="8800">
                <a:solidFill>
                  <a:schemeClr val="accent3"/>
                </a:solidFill>
                <a:latin typeface="Franklin Gothic Medium Cond" panose="020B0606030402020204" pitchFamily="34" charset="0"/>
              </a:rPr>
              <a:t>BIOAZUL</a:t>
            </a:r>
            <a:r>
              <a:rPr lang="es-ES" sz="8800">
                <a:solidFill>
                  <a:schemeClr val="bg1"/>
                </a:solidFill>
                <a:latin typeface="Franklin Gothic Medium Cond" panose="020B0606030402020204" pitchFamily="34" charset="0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F702DD-36CF-4047-A8DE-4E444A9379AC}"/>
              </a:ext>
            </a:extLst>
          </p:cNvPr>
          <p:cNvSpPr txBox="1"/>
          <p:nvPr/>
        </p:nvSpPr>
        <p:spPr>
          <a:xfrm>
            <a:off x="348232" y="4134111"/>
            <a:ext cx="46569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>
                <a:solidFill>
                  <a:schemeClr val="bg1"/>
                </a:solidFill>
                <a:cs typeface="Times New Roman" panose="02020603050405020304" pitchFamily="18" charset="0"/>
              </a:rPr>
              <a:t>Somos una consultora especializada en </a:t>
            </a:r>
            <a:r>
              <a:rPr lang="es-ES" sz="2000" b="1">
                <a:solidFill>
                  <a:schemeClr val="bg1"/>
                </a:solidFill>
                <a:cs typeface="Times New Roman" panose="02020603050405020304" pitchFamily="18" charset="0"/>
              </a:rPr>
              <a:t>innovación, tecnología y sostenibilidad</a:t>
            </a:r>
            <a:r>
              <a:rPr lang="es-ES" sz="2000">
                <a:solidFill>
                  <a:schemeClr val="bg1"/>
                </a:solidFill>
                <a:cs typeface="Times New Roman" panose="02020603050405020304" pitchFamily="18" charset="0"/>
              </a:rPr>
              <a:t> que impulsa proyectos europeos de </a:t>
            </a:r>
            <a:r>
              <a:rPr lang="es-ES" sz="2000" b="1">
                <a:solidFill>
                  <a:schemeClr val="bg1"/>
                </a:solidFill>
                <a:cs typeface="Times New Roman" panose="02020603050405020304" pitchFamily="18" charset="0"/>
              </a:rPr>
              <a:t>I+D e innovación </a:t>
            </a:r>
            <a:r>
              <a:rPr lang="es-ES" sz="2000">
                <a:solidFill>
                  <a:schemeClr val="bg1"/>
                </a:solidFill>
                <a:cs typeface="Times New Roman" panose="02020603050405020304" pitchFamily="18" charset="0"/>
              </a:rPr>
              <a:t>en áreas clave como la gestión del agua, la economía circular y la transición agroalimentaria. </a:t>
            </a:r>
          </a:p>
        </p:txBody>
      </p:sp>
    </p:spTree>
    <p:extLst>
      <p:ext uri="{BB962C8B-B14F-4D97-AF65-F5344CB8AC3E}">
        <p14:creationId xmlns:p14="http://schemas.microsoft.com/office/powerpoint/2010/main" val="236371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0D4F6-0CF2-7856-736E-1B889CC5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adroTexto 37">
            <a:extLst>
              <a:ext uri="{FF2B5EF4-FFF2-40B4-BE49-F238E27FC236}">
                <a16:creationId xmlns:a16="http://schemas.microsoft.com/office/drawing/2014/main" id="{766F845E-83ED-5461-E119-0731D89BE862}"/>
              </a:ext>
            </a:extLst>
          </p:cNvPr>
          <p:cNvSpPr txBox="1"/>
          <p:nvPr/>
        </p:nvSpPr>
        <p:spPr>
          <a:xfrm>
            <a:off x="998950" y="1174982"/>
            <a:ext cx="1076971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Adopción de prácticas agrícolas sostenibles para el sector del olivar y la ganadería</a:t>
            </a:r>
            <a:endParaRPr lang="en-GB" sz="1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AF35E-2798-0DC6-F0F4-5FF1D54E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49"/>
            <a:ext cx="10985498" cy="1155737"/>
          </a:xfrm>
        </p:spPr>
        <p:txBody>
          <a:bodyPr>
            <a:normAutofit/>
          </a:bodyPr>
          <a:lstStyle/>
          <a:p>
            <a:pPr defTabSz="412750">
              <a:lnSpc>
                <a:spcPct val="100000"/>
              </a:lnSpc>
              <a:buClr>
                <a:srgbClr val="01FF6C"/>
              </a:buClr>
              <a:defRPr/>
            </a:pPr>
            <a:r>
              <a:rPr lang="es-ES" sz="3600"/>
              <a:t>Soluciones</a:t>
            </a:r>
            <a:r>
              <a:rPr lang="en-US" sz="3600"/>
              <a:t> Choice </a:t>
            </a:r>
            <a:r>
              <a:rPr lang="es-CO" sz="3600"/>
              <a:t>en el piloto de España</a:t>
            </a:r>
            <a:endParaRPr lang="en-US" sz="3600"/>
          </a:p>
        </p:txBody>
      </p:sp>
      <p:sp>
        <p:nvSpPr>
          <p:cNvPr id="7" name="Θέση κειμένου 3">
            <a:extLst>
              <a:ext uri="{FF2B5EF4-FFF2-40B4-BE49-F238E27FC236}">
                <a16:creationId xmlns:a16="http://schemas.microsoft.com/office/drawing/2014/main" id="{038430C4-58B6-5D8C-94F8-23D71FE6BB88}"/>
              </a:ext>
            </a:extLst>
          </p:cNvPr>
          <p:cNvSpPr txBox="1"/>
          <p:nvPr/>
        </p:nvSpPr>
        <p:spPr bwMode="auto">
          <a:xfrm>
            <a:off x="6852315" y="1135404"/>
            <a:ext cx="4170211" cy="4344869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 typeface="Wingdings"/>
              <a:buChar char="§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1pPr>
            <a:lvl2pPr marL="12192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/>
              <a:buChar char="§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2pPr>
            <a:lvl3pPr marL="18288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3pPr>
            <a:lvl4pPr marL="24384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4pPr>
            <a:lvl5pPr marL="3048000" marR="0" indent="-609600" algn="l" defTabSz="24383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441F"/>
                </a:solidFill>
                <a:latin typeface="+mn-lt"/>
                <a:ea typeface="+mn-ea"/>
                <a:cs typeface="+mn-cs"/>
              </a:defRPr>
            </a:lvl5pPr>
            <a:lvl6pPr marL="36576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42672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48768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5486400" marR="0" indent="-609600" algn="l" defTabSz="2438338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defRPr sz="4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US" sz="120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A41D90A-25B2-AB11-763F-7515A72039B9}"/>
              </a:ext>
            </a:extLst>
          </p:cNvPr>
          <p:cNvSpPr txBox="1">
            <a:spLocks/>
          </p:cNvSpPr>
          <p:nvPr/>
        </p:nvSpPr>
        <p:spPr>
          <a:xfrm>
            <a:off x="621188" y="1214838"/>
            <a:ext cx="10949622" cy="48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2860" tIns="22860" rIns="22860" bIns="2286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FF6C"/>
              </a:buClr>
              <a:buSzTx/>
              <a:buFont typeface="Wingdings" panose="05000000000000000000" pitchFamily="2" charset="2"/>
              <a:buNone/>
              <a:tabLst/>
              <a:defRPr sz="40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 typeface="Wingdings" panose="05000000000000000000" pitchFamily="2" charset="2"/>
              <a:buChar char="§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1FF6C"/>
              </a:buClr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441F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 hangingPunct="1"/>
            <a:endParaRPr lang="en-US" sz="2200" b="1"/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03DC4384-58BA-0105-AFB4-F30F89DECFA7}"/>
              </a:ext>
            </a:extLst>
          </p:cNvPr>
          <p:cNvSpPr txBox="1">
            <a:spLocks/>
          </p:cNvSpPr>
          <p:nvPr/>
        </p:nvSpPr>
        <p:spPr>
          <a:xfrm>
            <a:off x="7473948" y="6139045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4FE240-4B3F-F1E8-E249-F76D8AD816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90" r="5341"/>
          <a:stretch>
            <a:fillRect/>
          </a:stretch>
        </p:blipFill>
        <p:spPr>
          <a:xfrm>
            <a:off x="5410620" y="2224719"/>
            <a:ext cx="5611906" cy="3342523"/>
          </a:xfrm>
          <a:prstGeom prst="rect">
            <a:avLst/>
          </a:prstGeom>
        </p:spPr>
      </p:pic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id="{75B0A395-180D-F978-E11D-D3420ED047DB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20CEE01B-9449-B2B6-C2B0-9B5FE0599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4" y="2063528"/>
            <a:ext cx="319999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6606C585-B871-4738-AECC-27B45FA52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4" y="4057171"/>
            <a:ext cx="3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075586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ACD7E-8ED1-875A-C8CA-2FF82EA44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FA5DBD00-3368-3F4C-82BB-A958816DBDEA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AAFACF-CF4A-7FB6-D02C-40E0F17FB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20" y="2056839"/>
            <a:ext cx="2400000" cy="1800000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68BA1C0-4E11-FEBB-ECD4-AB580A2DF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95" y="3976948"/>
            <a:ext cx="1350000" cy="1800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01BE215-8445-E2AA-BA4B-8D0729E6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718" y="3976948"/>
            <a:ext cx="2400000" cy="1800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C66C8C3-42DC-E69C-A082-9DC8491DD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409" y="3976948"/>
            <a:ext cx="1350000" cy="1800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B8E8850-EF3A-5CDB-858E-86F4082B4D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644" y="2571561"/>
            <a:ext cx="4781104" cy="2618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45F779A-19BE-137F-B92C-C2BFD7A005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2215" y="2056839"/>
            <a:ext cx="2733080" cy="1800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8" name="Título 27">
            <a:extLst>
              <a:ext uri="{FF2B5EF4-FFF2-40B4-BE49-F238E27FC236}">
                <a16:creationId xmlns:a16="http://schemas.microsoft.com/office/drawing/2014/main" id="{6C3E603E-0358-5B23-182E-E373B7E4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Soluciones</a:t>
            </a:r>
            <a:r>
              <a:rPr lang="en-US"/>
              <a:t> Choice </a:t>
            </a:r>
            <a:r>
              <a:rPr lang="es-CO"/>
              <a:t>en el piloto de España</a:t>
            </a:r>
            <a:br>
              <a:rPr lang="en-US"/>
            </a:br>
            <a:endParaRPr lang="en-GB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8808114-EE6D-1150-603F-433A85B8D346}"/>
              </a:ext>
            </a:extLst>
          </p:cNvPr>
          <p:cNvSpPr txBox="1"/>
          <p:nvPr/>
        </p:nvSpPr>
        <p:spPr>
          <a:xfrm>
            <a:off x="998950" y="1174982"/>
            <a:ext cx="1076971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Campañas de digitales de concienciación: </a:t>
            </a:r>
            <a:r>
              <a:rPr lang="en-US" sz="2000" kern="0" spc="-45" noProof="1">
                <a:solidFill>
                  <a:srgbClr val="2FC63F"/>
                </a:solidFill>
                <a:sym typeface="Helvetica Neue"/>
              </a:rPr>
              <a:t>Cocreación y pruebas A/B</a:t>
            </a:r>
            <a:endParaRPr lang="en-US" sz="2000" kern="0" spc="-45" noProof="1">
              <a:solidFill>
                <a:srgbClr val="4B5C68"/>
              </a:solidFill>
              <a:sym typeface="Helvetica Neue"/>
            </a:endParaRPr>
          </a:p>
          <a:p>
            <a:endParaRPr lang="en-GB" sz="1400"/>
          </a:p>
        </p:txBody>
      </p:sp>
      <p:sp>
        <p:nvSpPr>
          <p:cNvPr id="32" name="Diagrama de flujo: conector 31">
            <a:extLst>
              <a:ext uri="{FF2B5EF4-FFF2-40B4-BE49-F238E27FC236}">
                <a16:creationId xmlns:a16="http://schemas.microsoft.com/office/drawing/2014/main" id="{5337824A-2071-5C9E-B193-F3AB07F3CCF8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8333FB93-FB60-FED1-88FB-FC9E2BC4F8C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990" r="5341"/>
          <a:stretch>
            <a:fillRect/>
          </a:stretch>
        </p:blipFill>
        <p:spPr>
          <a:xfrm>
            <a:off x="10028377" y="693079"/>
            <a:ext cx="1560371" cy="92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721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B28C-9601-3DDB-6A6E-75BBB8DA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85FC0E7-629E-8F3A-9C31-9C73EAE7CDD3}"/>
              </a:ext>
            </a:extLst>
          </p:cNvPr>
          <p:cNvSpPr txBox="1">
            <a:spLocks/>
          </p:cNvSpPr>
          <p:nvPr/>
        </p:nvSpPr>
        <p:spPr>
          <a:xfrm>
            <a:off x="7472189" y="6174277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98C5E9F-BEEB-ED50-2473-87FDD69EC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969" y="1908317"/>
            <a:ext cx="4224938" cy="126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D75798D-FCE9-565E-9798-7A523A3D5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969" y="3264827"/>
            <a:ext cx="4222383" cy="126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352D6C5-8B72-6A89-625C-854024BC3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525" y="4629232"/>
            <a:ext cx="4222383" cy="126000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CAD253A0-2A5C-2C3E-7CD3-F4CC3D4FAE30}"/>
              </a:ext>
            </a:extLst>
          </p:cNvPr>
          <p:cNvSpPr txBox="1"/>
          <p:nvPr/>
        </p:nvSpPr>
        <p:spPr>
          <a:xfrm>
            <a:off x="4992721" y="2206205"/>
            <a:ext cx="3830266" cy="715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fontAlgn="base">
              <a:spcAft>
                <a:spcPts val="1800"/>
              </a:spcAft>
              <a:buNone/>
            </a:pP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Oliv</a:t>
            </a:r>
            <a:r>
              <a:rPr lang="en-GB" sz="2025" i="1">
                <a:solidFill>
                  <a:srgbClr val="3DC17B"/>
                </a:solidFill>
                <a:latin typeface="Beausite"/>
              </a:rPr>
              <a:t>ares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 con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futuro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: </a:t>
            </a:r>
            <a:r>
              <a:rPr lang="en-GB" sz="2025" i="1">
                <a:solidFill>
                  <a:srgbClr val="3DC17B"/>
                </a:solidFill>
                <a:latin typeface="Beausite"/>
              </a:rPr>
              <a:t>O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livares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más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eficientes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 e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inteligentes</a:t>
            </a:r>
            <a:endParaRPr lang="en-GB" sz="2025" b="0" i="0">
              <a:solidFill>
                <a:srgbClr val="0E202A"/>
              </a:solidFill>
              <a:effectLst/>
              <a:latin typeface="Beausite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ACA578F-02F0-0256-DB4D-E071E8264D52}"/>
              </a:ext>
            </a:extLst>
          </p:cNvPr>
          <p:cNvSpPr txBox="1"/>
          <p:nvPr/>
        </p:nvSpPr>
        <p:spPr>
          <a:xfrm>
            <a:off x="5008934" y="3539376"/>
            <a:ext cx="4222383" cy="715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fontAlgn="base">
              <a:spcAft>
                <a:spcPts val="1800"/>
              </a:spcAft>
              <a:buNone/>
            </a:pP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Olivares con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futuro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: </a:t>
            </a:r>
            <a:r>
              <a:rPr lang="en-GB" sz="2025" i="1">
                <a:solidFill>
                  <a:srgbClr val="3DC17B"/>
                </a:solidFill>
                <a:latin typeface="Beausite"/>
              </a:rPr>
              <a:t>Olivares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más</a:t>
            </a:r>
            <a:r>
              <a:rPr lang="en-GB" sz="2025" b="0" i="1">
                <a:solidFill>
                  <a:srgbClr val="3DC17B"/>
                </a:solidFill>
                <a:effectLst/>
                <a:latin typeface="Beausite"/>
              </a:rPr>
              <a:t> </a:t>
            </a:r>
            <a:r>
              <a:rPr lang="en-GB" sz="2025" b="0" i="1" err="1">
                <a:solidFill>
                  <a:srgbClr val="3DC17B"/>
                </a:solidFill>
                <a:effectLst/>
                <a:latin typeface="Beausite"/>
              </a:rPr>
              <a:t>resilientes</a:t>
            </a:r>
            <a:endParaRPr lang="en-GB" sz="2025" b="0" i="0">
              <a:solidFill>
                <a:srgbClr val="0E202A"/>
              </a:solidFill>
              <a:effectLst/>
              <a:latin typeface="Beausite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A3FF4DB-FDE9-2BFA-70C3-B2FD67D4F8EB}"/>
              </a:ext>
            </a:extLst>
          </p:cNvPr>
          <p:cNvSpPr txBox="1"/>
          <p:nvPr/>
        </p:nvSpPr>
        <p:spPr>
          <a:xfrm>
            <a:off x="4992721" y="4889613"/>
            <a:ext cx="3830266" cy="715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fontAlgn="base">
              <a:spcAft>
                <a:spcPts val="1800"/>
              </a:spcAft>
              <a:buNone/>
            </a:pPr>
            <a:r>
              <a:rPr lang="en-US" sz="2025" i="1">
                <a:solidFill>
                  <a:srgbClr val="3DC17B"/>
                </a:solidFill>
                <a:effectLst/>
                <a:latin typeface="BeausiteStrong"/>
              </a:rPr>
              <a:t>Olivares con </a:t>
            </a:r>
            <a:r>
              <a:rPr lang="en-US" sz="2025" i="1" err="1">
                <a:solidFill>
                  <a:srgbClr val="3DC17B"/>
                </a:solidFill>
                <a:effectLst/>
                <a:latin typeface="BeausiteStrong"/>
              </a:rPr>
              <a:t>futuro</a:t>
            </a:r>
            <a:r>
              <a:rPr lang="en-US" sz="2025" i="1">
                <a:solidFill>
                  <a:srgbClr val="3DC17B"/>
                </a:solidFill>
                <a:effectLst/>
                <a:latin typeface="BeausiteStrong"/>
              </a:rPr>
              <a:t>: </a:t>
            </a:r>
            <a:r>
              <a:rPr lang="en-US" sz="2025" i="1">
                <a:solidFill>
                  <a:srgbClr val="3DC17B"/>
                </a:solidFill>
                <a:latin typeface="BeausiteStrong"/>
              </a:rPr>
              <a:t>O</a:t>
            </a:r>
            <a:r>
              <a:rPr lang="en-US" sz="2025" i="1">
                <a:solidFill>
                  <a:srgbClr val="3DC17B"/>
                </a:solidFill>
                <a:effectLst/>
                <a:latin typeface="BeausiteStrong"/>
              </a:rPr>
              <a:t>livares </a:t>
            </a:r>
            <a:r>
              <a:rPr lang="en-US" sz="2025" i="1" err="1">
                <a:solidFill>
                  <a:srgbClr val="3DC17B"/>
                </a:solidFill>
                <a:effectLst/>
                <a:latin typeface="BeausiteStrong"/>
              </a:rPr>
              <a:t>más</a:t>
            </a:r>
            <a:r>
              <a:rPr lang="en-US" sz="2025" i="1">
                <a:solidFill>
                  <a:srgbClr val="3DC17B"/>
                </a:solidFill>
                <a:effectLst/>
                <a:latin typeface="BeausiteStrong"/>
              </a:rPr>
              <a:t> </a:t>
            </a:r>
            <a:r>
              <a:rPr lang="en-US" sz="2025" i="1" err="1">
                <a:solidFill>
                  <a:srgbClr val="3DC17B"/>
                </a:solidFill>
                <a:effectLst/>
                <a:latin typeface="BeausiteStrong"/>
              </a:rPr>
              <a:t>rentables</a:t>
            </a:r>
            <a:endParaRPr lang="en-GB" sz="2025" i="0">
              <a:solidFill>
                <a:srgbClr val="0E202A"/>
              </a:solidFill>
              <a:effectLst/>
              <a:latin typeface="Beausite"/>
            </a:endParaRPr>
          </a:p>
        </p:txBody>
      </p:sp>
      <p:pic>
        <p:nvPicPr>
          <p:cNvPr id="31" name="Elementos multimedia en línea 30" title="Olive Groves with a Future: more profitable olive groves | 5th Spanish pilot Campaign Video">
            <a:hlinkClick r:id="" action="ppaction://media"/>
            <a:extLst>
              <a:ext uri="{FF2B5EF4-FFF2-40B4-BE49-F238E27FC236}">
                <a16:creationId xmlns:a16="http://schemas.microsoft.com/office/drawing/2014/main" id="{E635F08C-E0C1-F0E2-9F3D-1BA4214EDA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9356907" y="4629232"/>
            <a:ext cx="2230083" cy="1260000"/>
          </a:xfrm>
          <a:prstGeom prst="rect">
            <a:avLst/>
          </a:prstGeom>
        </p:spPr>
      </p:pic>
      <p:pic>
        <p:nvPicPr>
          <p:cNvPr id="32" name="Elementos multimedia en línea 31" title="Olive groves with a future | 1st Campaign video #greenfarming #olivegrove #sustainableagriculture">
            <a:hlinkClick r:id="" action="ppaction://media"/>
            <a:extLst>
              <a:ext uri="{FF2B5EF4-FFF2-40B4-BE49-F238E27FC236}">
                <a16:creationId xmlns:a16="http://schemas.microsoft.com/office/drawing/2014/main" id="{B66C5A58-C30D-8F94-FCA2-2DFC48F37150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9356906" y="1908317"/>
            <a:ext cx="2230083" cy="1260000"/>
          </a:xfrm>
          <a:prstGeom prst="rect">
            <a:avLst/>
          </a:prstGeom>
        </p:spPr>
      </p:pic>
      <p:pic>
        <p:nvPicPr>
          <p:cNvPr id="34" name="Elementos multimedia en línea 33" title="Olive Groves with a Future: Farming Smarter with Integrated Production | 3rd Campaign">
            <a:hlinkClick r:id="" action="ppaction://media"/>
            <a:extLst>
              <a:ext uri="{FF2B5EF4-FFF2-40B4-BE49-F238E27FC236}">
                <a16:creationId xmlns:a16="http://schemas.microsoft.com/office/drawing/2014/main" id="{6D3E76C5-7D7C-2892-D465-F5F922CAF811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0"/>
          <a:stretch>
            <a:fillRect/>
          </a:stretch>
        </p:blipFill>
        <p:spPr>
          <a:xfrm>
            <a:off x="9356906" y="3264827"/>
            <a:ext cx="2230083" cy="1260000"/>
          </a:xfrm>
          <a:prstGeom prst="rect">
            <a:avLst/>
          </a:prstGeom>
        </p:spPr>
      </p:pic>
      <p:sp>
        <p:nvSpPr>
          <p:cNvPr id="37" name="Título 27">
            <a:extLst>
              <a:ext uri="{FF2B5EF4-FFF2-40B4-BE49-F238E27FC236}">
                <a16:creationId xmlns:a16="http://schemas.microsoft.com/office/drawing/2014/main" id="{2AEE7BB0-8E74-C3D2-A3C3-AE749382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</p:spPr>
        <p:txBody>
          <a:bodyPr>
            <a:normAutofit fontScale="90000"/>
          </a:bodyPr>
          <a:lstStyle/>
          <a:p>
            <a:r>
              <a:rPr lang="es-ES"/>
              <a:t>Soluciones</a:t>
            </a:r>
            <a:r>
              <a:rPr lang="en-US"/>
              <a:t> Choice </a:t>
            </a:r>
            <a:r>
              <a:rPr lang="es-CO"/>
              <a:t>en el piloto de España</a:t>
            </a:r>
            <a:br>
              <a:rPr lang="en-US"/>
            </a:br>
            <a:endParaRPr lang="en-GB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B158F1A-7660-1457-7B71-C89771A53C72}"/>
              </a:ext>
            </a:extLst>
          </p:cNvPr>
          <p:cNvSpPr txBox="1"/>
          <p:nvPr/>
        </p:nvSpPr>
        <p:spPr>
          <a:xfrm>
            <a:off x="998950" y="1174982"/>
            <a:ext cx="1076971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Campañas de digitales de concienciación: </a:t>
            </a:r>
            <a:r>
              <a:rPr lang="en-US" sz="2000" kern="0" spc="-45" noProof="1">
                <a:solidFill>
                  <a:srgbClr val="2FC63F"/>
                </a:solidFill>
                <a:sym typeface="Helvetica Neue"/>
              </a:rPr>
              <a:t>Olivar</a:t>
            </a:r>
            <a:endParaRPr lang="en-US" sz="2000" kern="0" spc="-45" noProof="1">
              <a:solidFill>
                <a:srgbClr val="4B5C68"/>
              </a:solidFill>
              <a:sym typeface="Helvetica Neue"/>
            </a:endParaRPr>
          </a:p>
          <a:p>
            <a:endParaRPr lang="en-GB" sz="1400"/>
          </a:p>
        </p:txBody>
      </p:sp>
      <p:sp>
        <p:nvSpPr>
          <p:cNvPr id="39" name="Diagrama de flujo: conector 38">
            <a:extLst>
              <a:ext uri="{FF2B5EF4-FFF2-40B4-BE49-F238E27FC236}">
                <a16:creationId xmlns:a16="http://schemas.microsoft.com/office/drawing/2014/main" id="{D2D99C69-AD6B-CA54-0E0D-CF7871784093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7E1E9B-37D2-A6DC-6355-456A6585543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990" r="5341"/>
          <a:stretch>
            <a:fillRect/>
          </a:stretch>
        </p:blipFill>
        <p:spPr>
          <a:xfrm>
            <a:off x="10026618" y="710293"/>
            <a:ext cx="1560371" cy="92937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7F5FA04-4E19-1313-3E5F-75B918F20F08}"/>
              </a:ext>
            </a:extLst>
          </p:cNvPr>
          <p:cNvSpPr txBox="1"/>
          <p:nvPr/>
        </p:nvSpPr>
        <p:spPr>
          <a:xfrm>
            <a:off x="5008934" y="5559907"/>
            <a:ext cx="3830266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>
                <a:hlinkClick r:id="rId12"/>
              </a:rPr>
              <a:t>https://www.agroalimentarias-andalucia.coop/choice_olivares_mas_rentables</a:t>
            </a:r>
            <a:r>
              <a:rPr lang="en-GB" sz="1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05199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B28C-9601-3DDB-6A6E-75BBB8DA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85FC0E7-629E-8F3A-9C31-9C73EAE7CDD3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sp>
        <p:nvSpPr>
          <p:cNvPr id="37" name="Título 27">
            <a:extLst>
              <a:ext uri="{FF2B5EF4-FFF2-40B4-BE49-F238E27FC236}">
                <a16:creationId xmlns:a16="http://schemas.microsoft.com/office/drawing/2014/main" id="{2AEE7BB0-8E74-C3D2-A3C3-AE749382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</p:spPr>
        <p:txBody>
          <a:bodyPr>
            <a:normAutofit fontScale="90000"/>
          </a:bodyPr>
          <a:lstStyle/>
          <a:p>
            <a:r>
              <a:rPr lang="es-ES"/>
              <a:t>Soluciones</a:t>
            </a:r>
            <a:r>
              <a:rPr lang="en-US"/>
              <a:t> Choice </a:t>
            </a:r>
            <a:r>
              <a:rPr lang="es-CO"/>
              <a:t>en el piloto de España</a:t>
            </a:r>
            <a:br>
              <a:rPr lang="en-US"/>
            </a:br>
            <a:endParaRPr lang="en-GB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B158F1A-7660-1457-7B71-C89771A53C72}"/>
              </a:ext>
            </a:extLst>
          </p:cNvPr>
          <p:cNvSpPr txBox="1"/>
          <p:nvPr/>
        </p:nvSpPr>
        <p:spPr>
          <a:xfrm>
            <a:off x="998950" y="1174982"/>
            <a:ext cx="1076971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Facilitadores: </a:t>
            </a:r>
            <a:r>
              <a:rPr lang="en-US" sz="2000" kern="0" spc="-45" noProof="1">
                <a:solidFill>
                  <a:srgbClr val="2FC63F"/>
                </a:solidFill>
                <a:sym typeface="Helvetica Neue"/>
              </a:rPr>
              <a:t>Narración de datos</a:t>
            </a:r>
            <a:endParaRPr lang="en-US" sz="2000" kern="0" spc="-45" noProof="1">
              <a:solidFill>
                <a:srgbClr val="4B5C68"/>
              </a:solidFill>
              <a:sym typeface="Helvetica Neue"/>
            </a:endParaRPr>
          </a:p>
          <a:p>
            <a:endParaRPr lang="en-GB" sz="1400"/>
          </a:p>
        </p:txBody>
      </p:sp>
      <p:sp>
        <p:nvSpPr>
          <p:cNvPr id="39" name="Diagrama de flujo: conector 38">
            <a:extLst>
              <a:ext uri="{FF2B5EF4-FFF2-40B4-BE49-F238E27FC236}">
                <a16:creationId xmlns:a16="http://schemas.microsoft.com/office/drawing/2014/main" id="{D2D99C69-AD6B-CA54-0E0D-CF7871784093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EFAC12FA-5FC2-CF2D-ED26-AC66962980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90" r="5341"/>
          <a:stretch>
            <a:fillRect/>
          </a:stretch>
        </p:blipFill>
        <p:spPr>
          <a:xfrm>
            <a:off x="10028377" y="693079"/>
            <a:ext cx="1560371" cy="929377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9A0B1FA3-8272-5DD0-8F38-CA585ABF3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268" y="1903018"/>
            <a:ext cx="2672292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B412890B-D99B-DD51-930D-4B181120A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177" y="1891564"/>
            <a:ext cx="2672556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7455284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78A13-6AE2-E3F4-E52B-BB1E8ABEC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280F9AC2-4676-9E6D-0BCC-546D9F65D32F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sp>
        <p:nvSpPr>
          <p:cNvPr id="37" name="Título 27">
            <a:extLst>
              <a:ext uri="{FF2B5EF4-FFF2-40B4-BE49-F238E27FC236}">
                <a16:creationId xmlns:a16="http://schemas.microsoft.com/office/drawing/2014/main" id="{1058630A-310F-D13E-A8BE-976856ACB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</p:spPr>
        <p:txBody>
          <a:bodyPr>
            <a:normAutofit fontScale="90000"/>
          </a:bodyPr>
          <a:lstStyle/>
          <a:p>
            <a:r>
              <a:rPr lang="es-ES"/>
              <a:t>Soluciones</a:t>
            </a:r>
            <a:r>
              <a:rPr lang="en-US"/>
              <a:t> Choice </a:t>
            </a:r>
            <a:r>
              <a:rPr lang="es-CO"/>
              <a:t>en el piloto de España</a:t>
            </a:r>
            <a:br>
              <a:rPr lang="en-US"/>
            </a:br>
            <a:endParaRPr lang="en-GB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70EE760-0A03-5285-B19F-0882FCDF0474}"/>
              </a:ext>
            </a:extLst>
          </p:cNvPr>
          <p:cNvSpPr txBox="1"/>
          <p:nvPr/>
        </p:nvSpPr>
        <p:spPr>
          <a:xfrm>
            <a:off x="998950" y="1174982"/>
            <a:ext cx="8638109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Análisis del comportamiento: </a:t>
            </a:r>
            <a:r>
              <a:rPr lang="en-US" sz="2000" kern="0" spc="-45" noProof="1">
                <a:solidFill>
                  <a:srgbClr val="2FC63F"/>
                </a:solidFill>
                <a:sym typeface="Helvetica Neue"/>
              </a:rPr>
              <a:t>cuestionarios antes y después de la visualiación de las campañas; experimentos de elección discreta.</a:t>
            </a:r>
            <a:endParaRPr lang="en-US" sz="2000" kern="0" spc="-45" noProof="1">
              <a:solidFill>
                <a:srgbClr val="4B5C68"/>
              </a:solidFill>
              <a:sym typeface="Helvetica Neue"/>
            </a:endParaRPr>
          </a:p>
          <a:p>
            <a:endParaRPr lang="en-GB" sz="1400"/>
          </a:p>
        </p:txBody>
      </p:sp>
      <p:sp>
        <p:nvSpPr>
          <p:cNvPr id="39" name="Diagrama de flujo: conector 38">
            <a:extLst>
              <a:ext uri="{FF2B5EF4-FFF2-40B4-BE49-F238E27FC236}">
                <a16:creationId xmlns:a16="http://schemas.microsoft.com/office/drawing/2014/main" id="{DDC1A4E4-4BF7-B22E-A188-C62FE615F9FD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E239827-0287-D078-927E-73C919EC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90" r="5341"/>
          <a:stretch>
            <a:fillRect/>
          </a:stretch>
        </p:blipFill>
        <p:spPr>
          <a:xfrm>
            <a:off x="10028377" y="693079"/>
            <a:ext cx="1560371" cy="929377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2F7D3C2A-E1AD-5A3C-E7EF-6C10544B5D97}"/>
              </a:ext>
            </a:extLst>
          </p:cNvPr>
          <p:cNvGrpSpPr/>
          <p:nvPr/>
        </p:nvGrpSpPr>
        <p:grpSpPr>
          <a:xfrm>
            <a:off x="1647505" y="2257688"/>
            <a:ext cx="8896989" cy="3625082"/>
            <a:chOff x="998950" y="2167052"/>
            <a:chExt cx="8896989" cy="36250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CB502E4-46AD-FF9E-C023-4AD599197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950" y="2167052"/>
              <a:ext cx="2160000" cy="3625082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A60D791-2486-B2A7-05CE-4FD7F360B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44613" y="2167052"/>
              <a:ext cx="2160000" cy="3591111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E67BACE-EC68-E90D-1F6D-B534E7DD0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90276" y="2167052"/>
              <a:ext cx="2160000" cy="20313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87B6197-FCA4-6922-122C-5CE940EE7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35939" y="2200617"/>
              <a:ext cx="2160000" cy="3101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289172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FBDDF-B9BE-0C9E-6A0C-739F8BEC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62F0557E-B818-32AA-2497-D009EF7F51E7}"/>
              </a:ext>
            </a:extLst>
          </p:cNvPr>
          <p:cNvSpPr txBox="1">
            <a:spLocks/>
          </p:cNvSpPr>
          <p:nvPr/>
        </p:nvSpPr>
        <p:spPr>
          <a:xfrm>
            <a:off x="7473948" y="613929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441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/>
            <a:r>
              <a:rPr lang="en-US" sz="1200"/>
              <a:t>CEEBI 2026 | Granada (España)</a:t>
            </a:r>
          </a:p>
        </p:txBody>
      </p:sp>
      <p:sp>
        <p:nvSpPr>
          <p:cNvPr id="37" name="Título 27">
            <a:extLst>
              <a:ext uri="{FF2B5EF4-FFF2-40B4-BE49-F238E27FC236}">
                <a16:creationId xmlns:a16="http://schemas.microsoft.com/office/drawing/2014/main" id="{4A08FF20-DBD8-13AE-2B8E-D8525B5E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</p:spPr>
        <p:txBody>
          <a:bodyPr>
            <a:normAutofit fontScale="90000"/>
          </a:bodyPr>
          <a:lstStyle/>
          <a:p>
            <a:r>
              <a:rPr lang="es-ES"/>
              <a:t>Soluciones</a:t>
            </a:r>
            <a:r>
              <a:rPr lang="en-US"/>
              <a:t> Choice </a:t>
            </a:r>
            <a:r>
              <a:rPr lang="es-CO"/>
              <a:t>en el piloto de España</a:t>
            </a:r>
            <a:br>
              <a:rPr lang="en-US"/>
            </a:br>
            <a:endParaRPr lang="en-GB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FC6F949-79C2-6FE3-6101-4C5BEEE6A5F6}"/>
              </a:ext>
            </a:extLst>
          </p:cNvPr>
          <p:cNvSpPr txBox="1"/>
          <p:nvPr/>
        </p:nvSpPr>
        <p:spPr>
          <a:xfrm>
            <a:off x="998950" y="1174982"/>
            <a:ext cx="1076971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2000"/>
              <a:t>Modelos de Evaluación Integrada: </a:t>
            </a:r>
            <a:r>
              <a:rPr lang="en-US" sz="2000" kern="0" spc="-45" noProof="1">
                <a:solidFill>
                  <a:srgbClr val="2FC63F"/>
                </a:solidFill>
                <a:sym typeface="Helvetica Neue"/>
              </a:rPr>
              <a:t>Calculadora FABLE</a:t>
            </a:r>
            <a:endParaRPr lang="en-US" sz="2000" kern="0" spc="-45" noProof="1">
              <a:solidFill>
                <a:srgbClr val="4B5C68"/>
              </a:solidFill>
              <a:sym typeface="Helvetica Neue"/>
            </a:endParaRPr>
          </a:p>
          <a:p>
            <a:endParaRPr lang="en-GB" sz="1400"/>
          </a:p>
        </p:txBody>
      </p:sp>
      <p:sp>
        <p:nvSpPr>
          <p:cNvPr id="39" name="Diagrama de flujo: conector 38">
            <a:extLst>
              <a:ext uri="{FF2B5EF4-FFF2-40B4-BE49-F238E27FC236}">
                <a16:creationId xmlns:a16="http://schemas.microsoft.com/office/drawing/2014/main" id="{3EC1AC81-0E1E-6E62-4BCA-A34A154A5AE8}"/>
              </a:ext>
            </a:extLst>
          </p:cNvPr>
          <p:cNvSpPr/>
          <p:nvPr/>
        </p:nvSpPr>
        <p:spPr>
          <a:xfrm>
            <a:off x="738069" y="1303037"/>
            <a:ext cx="144000" cy="144000"/>
          </a:xfrm>
          <a:prstGeom prst="flowChartConnector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s-ES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8952F80E-C087-8E63-0A7A-3BFC17DDC4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90" r="5341"/>
          <a:stretch>
            <a:fillRect/>
          </a:stretch>
        </p:blipFill>
        <p:spPr>
          <a:xfrm>
            <a:off x="10028377" y="693079"/>
            <a:ext cx="1560371" cy="9293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865C886-DE15-833A-7C86-33DFE74B1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000" y="1754377"/>
            <a:ext cx="9000000" cy="407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CAF6773-20A5-32F5-4EA9-E242F5BFE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609" y="1982091"/>
            <a:ext cx="9000000" cy="4054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2424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D6A17-9C92-DE30-E8D4-EC48C801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84C0A27-22DA-F91C-1338-6687ACA15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705" y="2586790"/>
            <a:ext cx="3272590" cy="32725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76AC2F-43EA-8D8F-5585-F947E15FBCBC}"/>
              </a:ext>
            </a:extLst>
          </p:cNvPr>
          <p:cNvSpPr txBox="1"/>
          <p:nvPr/>
        </p:nvSpPr>
        <p:spPr>
          <a:xfrm>
            <a:off x="1534823" y="707955"/>
            <a:ext cx="912235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6000">
                <a:solidFill>
                  <a:schemeClr val="accent1"/>
                </a:solidFill>
                <a:latin typeface="Franklin Gothic Medium Cond"/>
              </a:rPr>
              <a:t>ESCANEA EL CÓDIDO QR</a:t>
            </a:r>
          </a:p>
        </p:txBody>
      </p:sp>
    </p:spTree>
    <p:extLst>
      <p:ext uri="{BB962C8B-B14F-4D97-AF65-F5344CB8AC3E}">
        <p14:creationId xmlns:p14="http://schemas.microsoft.com/office/powerpoint/2010/main" val="1202653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EE10FB2-B8E4-41BD-82C6-D843D07298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E96468E-87B2-465E-8C0F-2AAEB5BCB39A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2D74608-80D2-4816-83C3-E31E1BC7FD75}"/>
              </a:ext>
            </a:extLst>
          </p:cNvPr>
          <p:cNvSpPr/>
          <p:nvPr/>
        </p:nvSpPr>
        <p:spPr>
          <a:xfrm>
            <a:off x="6383903" y="1065679"/>
            <a:ext cx="5800581" cy="4805322"/>
          </a:xfrm>
          <a:prstGeom prst="rect">
            <a:avLst/>
          </a:prstGeom>
          <a:solidFill>
            <a:schemeClr val="accent1">
              <a:alpha val="8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B64378C-CEE6-6E52-4090-8E880DFD2B5F}"/>
              </a:ext>
            </a:extLst>
          </p:cNvPr>
          <p:cNvGrpSpPr/>
          <p:nvPr/>
        </p:nvGrpSpPr>
        <p:grpSpPr>
          <a:xfrm>
            <a:off x="7319699" y="4586714"/>
            <a:ext cx="3944016" cy="855849"/>
            <a:chOff x="7283404" y="4756212"/>
            <a:chExt cx="3944016" cy="855849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1A6982D7-CE7F-4BB8-B623-4564D600C388}"/>
                </a:ext>
              </a:extLst>
            </p:cNvPr>
            <p:cNvSpPr txBox="1"/>
            <p:nvPr/>
          </p:nvSpPr>
          <p:spPr>
            <a:xfrm>
              <a:off x="7283404" y="4756212"/>
              <a:ext cx="39440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>
                  <a:solidFill>
                    <a:schemeClr val="accent4"/>
                  </a:solidFill>
                  <a:latin typeface="Franklin Gothic Medium Cond" panose="020B0606030402020204" pitchFamily="34" charset="0"/>
                </a:rPr>
                <a:t>Más info sobre nosotros:</a:t>
              </a:r>
            </a:p>
          </p:txBody>
        </p:sp>
        <p:sp>
          <p:nvSpPr>
            <p:cNvPr id="11" name="Rectangle 22">
              <a:extLst>
                <a:ext uri="{FF2B5EF4-FFF2-40B4-BE49-F238E27FC236}">
                  <a16:creationId xmlns:a16="http://schemas.microsoft.com/office/drawing/2014/main" id="{E0C6A90B-3B6E-41A1-9BC9-D177F430E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5682" y="5211951"/>
              <a:ext cx="317056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defTabSz="457200"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defTabSz="457200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defTabSz="457200"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defTabSz="457200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defTabSz="457200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altLang="es-ES" sz="2000">
                  <a:solidFill>
                    <a:schemeClr val="bg1"/>
                  </a:solidFill>
                  <a:latin typeface="+mn-lt"/>
                </a:rPr>
                <a:t>info@bioazul.com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82EBA51-0349-D40A-DC48-1EF125D00959}"/>
              </a:ext>
            </a:extLst>
          </p:cNvPr>
          <p:cNvGrpSpPr/>
          <p:nvPr/>
        </p:nvGrpSpPr>
        <p:grpSpPr>
          <a:xfrm>
            <a:off x="361219" y="3453639"/>
            <a:ext cx="5800582" cy="2269574"/>
            <a:chOff x="295418" y="2745065"/>
            <a:chExt cx="5800582" cy="226957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108D39E-28F7-4079-9B9C-EE1ACE01BC30}"/>
                </a:ext>
              </a:extLst>
            </p:cNvPr>
            <p:cNvSpPr txBox="1"/>
            <p:nvPr/>
          </p:nvSpPr>
          <p:spPr>
            <a:xfrm>
              <a:off x="295418" y="2745065"/>
              <a:ext cx="580058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>
                  <a:solidFill>
                    <a:schemeClr val="bg1"/>
                  </a:solidFill>
                  <a:latin typeface="Franklin Gothic Medium Cond" panose="020B0606030402020204" pitchFamily="34" charset="0"/>
                </a:rPr>
                <a:t>CONTACTO</a:t>
              </a:r>
            </a:p>
          </p:txBody>
        </p: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A591B030-D191-B040-3AF3-FE319786A44E}"/>
                </a:ext>
              </a:extLst>
            </p:cNvPr>
            <p:cNvGrpSpPr/>
            <p:nvPr/>
          </p:nvGrpSpPr>
          <p:grpSpPr>
            <a:xfrm>
              <a:off x="392110" y="4096122"/>
              <a:ext cx="5027613" cy="918517"/>
              <a:chOff x="392110" y="4350177"/>
              <a:chExt cx="5027613" cy="918517"/>
            </a:xfrm>
          </p:grpSpPr>
          <p:sp>
            <p:nvSpPr>
              <p:cNvPr id="6" name="Rectangle 22">
                <a:extLst>
                  <a:ext uri="{FF2B5EF4-FFF2-40B4-BE49-F238E27FC236}">
                    <a16:creationId xmlns:a16="http://schemas.microsoft.com/office/drawing/2014/main" id="{9459AC66-0A0F-43BB-9E44-D0FFC0AD92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112" y="4350177"/>
                <a:ext cx="5027611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defTabSz="457200"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32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 defTabSz="457200"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 defTabSz="457200"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24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 defTabSz="457200"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 defTabSz="457200"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800">
                    <a:solidFill>
                      <a:schemeClr val="bg1"/>
                    </a:solidFill>
                    <a:latin typeface="+mn-lt"/>
                  </a:rPr>
                  <a:t>Avda. Manuel Agustín Heredia 18, 1º 4, </a:t>
                </a:r>
              </a:p>
              <a:p>
                <a:pPr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800">
                    <a:solidFill>
                      <a:schemeClr val="bg1"/>
                    </a:solidFill>
                    <a:latin typeface="+mn-lt"/>
                  </a:rPr>
                  <a:t>29001 Málaga, </a:t>
                </a:r>
                <a:r>
                  <a:rPr lang="es-ES" altLang="es-ES" sz="1800" err="1">
                    <a:solidFill>
                      <a:schemeClr val="bg1"/>
                    </a:solidFill>
                    <a:latin typeface="+mn-lt"/>
                  </a:rPr>
                  <a:t>Spain</a:t>
                </a:r>
                <a:endParaRPr lang="es-ES" altLang="es-ES" sz="1800">
                  <a:solidFill>
                    <a:schemeClr val="bg1"/>
                  </a:solidFill>
                  <a:latin typeface="+mn-lt"/>
                </a:endParaRPr>
              </a:p>
              <a:p>
                <a:pPr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s-ES" altLang="es-ES" sz="1400">
                    <a:solidFill>
                      <a:schemeClr val="bg1"/>
                    </a:solidFill>
                  </a:rPr>
                  <a:t>Tel: +34  951 047 290 </a:t>
                </a:r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CBE22170-307F-AA59-B1AA-93F7D44E52E8}"/>
                  </a:ext>
                </a:extLst>
              </p:cNvPr>
              <p:cNvSpPr/>
              <p:nvPr/>
            </p:nvSpPr>
            <p:spPr>
              <a:xfrm>
                <a:off x="392110" y="4930140"/>
                <a:ext cx="1847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None/>
                  <a:defRPr/>
                </a:pPr>
                <a:endParaRPr lang="en-US" altLang="es-ES" sz="16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2" name="Rectangle 23">
            <a:extLst>
              <a:ext uri="{FF2B5EF4-FFF2-40B4-BE49-F238E27FC236}">
                <a16:creationId xmlns:a16="http://schemas.microsoft.com/office/drawing/2014/main" id="{8C15CBDA-239F-4C12-AF71-AA5D7E052626}"/>
              </a:ext>
            </a:extLst>
          </p:cNvPr>
          <p:cNvSpPr/>
          <p:nvPr/>
        </p:nvSpPr>
        <p:spPr bwMode="auto">
          <a:xfrm>
            <a:off x="7367451" y="2334497"/>
            <a:ext cx="3833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>
                <a:solidFill>
                  <a:schemeClr val="bg1"/>
                </a:solidFill>
                <a:latin typeface="+mj-lt"/>
              </a:rPr>
              <a:t>www.bioazul.com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2B008DC-0745-2DEC-8E07-43F899DDF607}"/>
              </a:ext>
            </a:extLst>
          </p:cNvPr>
          <p:cNvSpPr txBox="1"/>
          <p:nvPr/>
        </p:nvSpPr>
        <p:spPr>
          <a:xfrm>
            <a:off x="8012219" y="1817203"/>
            <a:ext cx="265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>
                <a:solidFill>
                  <a:schemeClr val="accent4"/>
                </a:solidFill>
                <a:latin typeface="Franklin Gothic Medium Cond" panose="020B0606030402020204" pitchFamily="34" charset="0"/>
              </a:rPr>
              <a:t>Síguenos en</a:t>
            </a:r>
            <a:endParaRPr lang="es-ES" sz="2000">
              <a:solidFill>
                <a:schemeClr val="accent4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3ECF598-722E-0CBB-8E97-6780083CE8FC}"/>
              </a:ext>
            </a:extLst>
          </p:cNvPr>
          <p:cNvGrpSpPr/>
          <p:nvPr/>
        </p:nvGrpSpPr>
        <p:grpSpPr>
          <a:xfrm>
            <a:off x="8429474" y="3302680"/>
            <a:ext cx="1948103" cy="441976"/>
            <a:chOff x="8334479" y="4766562"/>
            <a:chExt cx="1174599" cy="266487"/>
          </a:xfrm>
        </p:grpSpPr>
        <p:pic>
          <p:nvPicPr>
            <p:cNvPr id="10" name="Imagen 9" descr="Icono&#10;&#10;El contenido generado por IA puede ser incorrecto.">
              <a:extLst>
                <a:ext uri="{FF2B5EF4-FFF2-40B4-BE49-F238E27FC236}">
                  <a16:creationId xmlns:a16="http://schemas.microsoft.com/office/drawing/2014/main" id="{E47306A6-B151-32DC-C321-1C995DE92A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592" y="4766563"/>
              <a:ext cx="266486" cy="266486"/>
            </a:xfrm>
            <a:prstGeom prst="rect">
              <a:avLst/>
            </a:prstGeom>
          </p:spPr>
        </p:pic>
        <p:pic>
          <p:nvPicPr>
            <p:cNvPr id="17" name="Imagen 16" descr="Icono&#10;&#10;El contenido generado por IA puede ser incorrecto.">
              <a:extLst>
                <a:ext uri="{FF2B5EF4-FFF2-40B4-BE49-F238E27FC236}">
                  <a16:creationId xmlns:a16="http://schemas.microsoft.com/office/drawing/2014/main" id="{9D41D7A4-E948-9143-C2D3-7B0E712B5C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4479" y="4766563"/>
              <a:ext cx="266486" cy="266486"/>
            </a:xfrm>
            <a:prstGeom prst="rect">
              <a:avLst/>
            </a:prstGeom>
          </p:spPr>
        </p:pic>
        <p:pic>
          <p:nvPicPr>
            <p:cNvPr id="18" name="Imagen 17" descr="Icono&#10;&#10;El contenido generado por IA puede ser incorrecto.">
              <a:extLst>
                <a:ext uri="{FF2B5EF4-FFF2-40B4-BE49-F238E27FC236}">
                  <a16:creationId xmlns:a16="http://schemas.microsoft.com/office/drawing/2014/main" id="{EAD7FB74-A698-62A3-0870-D636899205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7183" y="4766563"/>
              <a:ext cx="266486" cy="266486"/>
            </a:xfrm>
            <a:prstGeom prst="rect">
              <a:avLst/>
            </a:prstGeom>
          </p:spPr>
        </p:pic>
        <p:pic>
          <p:nvPicPr>
            <p:cNvPr id="19" name="Imagen 18" descr="Logotipo&#10;&#10;El contenido generado por IA puede ser incorrecto.">
              <a:extLst>
                <a:ext uri="{FF2B5EF4-FFF2-40B4-BE49-F238E27FC236}">
                  <a16:creationId xmlns:a16="http://schemas.microsoft.com/office/drawing/2014/main" id="{5744523C-F1BA-1060-3897-C20DD8545C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887" y="4766562"/>
              <a:ext cx="266487" cy="266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763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766808ED-358F-46B8-81C8-D38DDDBF54BE}"/>
              </a:ext>
            </a:extLst>
          </p:cNvPr>
          <p:cNvSpPr txBox="1"/>
          <p:nvPr/>
        </p:nvSpPr>
        <p:spPr>
          <a:xfrm>
            <a:off x="597000" y="756115"/>
            <a:ext cx="43736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>
                <a:solidFill>
                  <a:schemeClr val="accent1"/>
                </a:solidFill>
                <a:latin typeface="Franklin Gothic Medium Cond" panose="020B0606030402020204" pitchFamily="34" charset="0"/>
              </a:rPr>
              <a:t>NUESTRO</a:t>
            </a:r>
          </a:p>
          <a:p>
            <a:r>
              <a:rPr lang="es-ES" sz="6600">
                <a:solidFill>
                  <a:schemeClr val="accent1"/>
                </a:solidFill>
                <a:latin typeface="Franklin Gothic Medium Cond" panose="020B0606030402020204" pitchFamily="34" charset="0"/>
              </a:rPr>
              <a:t>EQUIPO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4A5C92-628D-4CBF-9E69-B40BD5DADD38}"/>
              </a:ext>
            </a:extLst>
          </p:cNvPr>
          <p:cNvSpPr txBox="1"/>
          <p:nvPr/>
        </p:nvSpPr>
        <p:spPr>
          <a:xfrm>
            <a:off x="6421341" y="702133"/>
            <a:ext cx="492583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E</a:t>
            </a:r>
            <a:r>
              <a:rPr lang="es-ES" b="1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quipo multidisciplinar de 12 profesionales </a:t>
            </a:r>
            <a:r>
              <a:rPr lang="es-ES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(química, biología, medio ambiente, economía y comunicación) con experiencia a nivel nacional e internacional en proyectos de I+D aplicada, y que trabajan con responsabilidad, transparencia, respeto e imparcialidad.	 Comprometidos con los clientes, los compañeros y el medio ambiente.</a:t>
            </a:r>
          </a:p>
          <a:p>
            <a:pPr algn="just"/>
            <a:endParaRPr lang="en-GB" sz="200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9DB5A82-AE5E-4610-A48E-F18755D50F99}"/>
              </a:ext>
            </a:extLst>
          </p:cNvPr>
          <p:cNvSpPr txBox="1"/>
          <p:nvPr/>
        </p:nvSpPr>
        <p:spPr>
          <a:xfrm>
            <a:off x="5757645" y="302024"/>
            <a:ext cx="1676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>
                <a:solidFill>
                  <a:schemeClr val="accent4"/>
                </a:solidFill>
              </a:rPr>
              <a:t>“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BF61A7A-9EC9-4C9E-AE70-494AC466B844}"/>
              </a:ext>
            </a:extLst>
          </p:cNvPr>
          <p:cNvSpPr txBox="1"/>
          <p:nvPr/>
        </p:nvSpPr>
        <p:spPr>
          <a:xfrm rot="10800000">
            <a:off x="10226840" y="1817945"/>
            <a:ext cx="1676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>
                <a:solidFill>
                  <a:schemeClr val="accent4"/>
                </a:solidFill>
              </a:rPr>
              <a:t>“</a:t>
            </a:r>
          </a:p>
        </p:txBody>
      </p:sp>
      <p:pic>
        <p:nvPicPr>
          <p:cNvPr id="19" name="Imagen 18" descr="Un grupo de personas posando para una foto&#10;&#10;El contenido generado por IA puede ser incorrecto.">
            <a:extLst>
              <a:ext uri="{FF2B5EF4-FFF2-40B4-BE49-F238E27FC236}">
                <a16:creationId xmlns:a16="http://schemas.microsoft.com/office/drawing/2014/main" id="{79431511-97A5-4646-4CCB-CD535207C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1" b="39888"/>
          <a:stretch>
            <a:fillRect/>
          </a:stretch>
        </p:blipFill>
        <p:spPr>
          <a:xfrm>
            <a:off x="0" y="3318234"/>
            <a:ext cx="12192000" cy="355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5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uadroTexto 26">
            <a:extLst>
              <a:ext uri="{FF2B5EF4-FFF2-40B4-BE49-F238E27FC236}">
                <a16:creationId xmlns:a16="http://schemas.microsoft.com/office/drawing/2014/main" id="{FDC45B64-9FBD-AD45-ADED-A25C4AF100EF}"/>
              </a:ext>
            </a:extLst>
          </p:cNvPr>
          <p:cNvSpPr txBox="1"/>
          <p:nvPr/>
        </p:nvSpPr>
        <p:spPr>
          <a:xfrm>
            <a:off x="433647" y="437327"/>
            <a:ext cx="98882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>
                <a:solidFill>
                  <a:schemeClr val="bg1"/>
                </a:solidFill>
                <a:latin typeface="Franklin Gothic Medium Cond" panose="020B0606030402020204" pitchFamily="34" charset="0"/>
              </a:rPr>
              <a:t>NUESTRA MOTIVACIÓN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7177E307-AB93-478B-9923-31640F2EA23A}"/>
              </a:ext>
            </a:extLst>
          </p:cNvPr>
          <p:cNvGrpSpPr/>
          <p:nvPr/>
        </p:nvGrpSpPr>
        <p:grpSpPr>
          <a:xfrm>
            <a:off x="513894" y="1805827"/>
            <a:ext cx="11013072" cy="1841473"/>
            <a:chOff x="589464" y="2210088"/>
            <a:chExt cx="11013072" cy="1841473"/>
          </a:xfrm>
        </p:grpSpPr>
        <p:pic>
          <p:nvPicPr>
            <p:cNvPr id="36" name="Imagen 35" descr="Logotipo&#10;&#10;Descripción generada automáticamente con confianza media">
              <a:extLst>
                <a:ext uri="{FF2B5EF4-FFF2-40B4-BE49-F238E27FC236}">
                  <a16:creationId xmlns:a16="http://schemas.microsoft.com/office/drawing/2014/main" id="{C1A08887-3A45-4309-9294-368817544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0746" y="2363853"/>
              <a:ext cx="1236283" cy="1485372"/>
            </a:xfrm>
            <a:prstGeom prst="rect">
              <a:avLst/>
            </a:prstGeom>
          </p:spPr>
        </p:pic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6581B8F4-CF38-4205-9558-05B25B050AA2}"/>
                </a:ext>
              </a:extLst>
            </p:cNvPr>
            <p:cNvGrpSpPr/>
            <p:nvPr/>
          </p:nvGrpSpPr>
          <p:grpSpPr>
            <a:xfrm>
              <a:off x="589464" y="2210088"/>
              <a:ext cx="3082916" cy="1841473"/>
              <a:chOff x="5912103" y="1588819"/>
              <a:chExt cx="3510811" cy="2097061"/>
            </a:xfrm>
          </p:grpSpPr>
          <p:pic>
            <p:nvPicPr>
              <p:cNvPr id="21" name="Imagen 20" descr="Icono&#10;&#10;Descripción generada automáticamente">
                <a:extLst>
                  <a:ext uri="{FF2B5EF4-FFF2-40B4-BE49-F238E27FC236}">
                    <a16:creationId xmlns:a16="http://schemas.microsoft.com/office/drawing/2014/main" id="{FCCE9563-3F41-4BBF-A0A6-BD7AE97FF9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4169" y="1588819"/>
                <a:ext cx="963852" cy="963852"/>
              </a:xfrm>
              <a:prstGeom prst="rect">
                <a:avLst/>
              </a:prstGeom>
            </p:spPr>
          </p:pic>
          <p:pic>
            <p:nvPicPr>
              <p:cNvPr id="22" name="Imagen 21">
                <a:extLst>
                  <a:ext uri="{FF2B5EF4-FFF2-40B4-BE49-F238E27FC236}">
                    <a16:creationId xmlns:a16="http://schemas.microsoft.com/office/drawing/2014/main" id="{BF1EE09B-1199-4B4D-A03E-9A59CEACA5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2103" y="2712778"/>
                <a:ext cx="963852" cy="963852"/>
              </a:xfrm>
              <a:prstGeom prst="rect">
                <a:avLst/>
              </a:prstGeom>
            </p:spPr>
          </p:pic>
          <p:pic>
            <p:nvPicPr>
              <p:cNvPr id="23" name="Imagen 22" descr="Imagen que contiene gráficos vectoriales&#10;&#10;Descripción generada automáticamente">
                <a:extLst>
                  <a:ext uri="{FF2B5EF4-FFF2-40B4-BE49-F238E27FC236}">
                    <a16:creationId xmlns:a16="http://schemas.microsoft.com/office/drawing/2014/main" id="{25212120-203E-4030-AF53-9AD855677F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6814" y="2712778"/>
                <a:ext cx="963852" cy="963852"/>
              </a:xfrm>
              <a:prstGeom prst="rect">
                <a:avLst/>
              </a:prstGeom>
            </p:spPr>
          </p:pic>
          <p:pic>
            <p:nvPicPr>
              <p:cNvPr id="24" name="Imagen 23" descr="Imagen que contiene señal, dibujo&#10;&#10;Descripción generada automáticamente">
                <a:extLst>
                  <a:ext uri="{FF2B5EF4-FFF2-40B4-BE49-F238E27FC236}">
                    <a16:creationId xmlns:a16="http://schemas.microsoft.com/office/drawing/2014/main" id="{8F87C618-FA27-4DDE-BED5-A8A6D1FA2A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41525" y="2722028"/>
                <a:ext cx="963852" cy="963852"/>
              </a:xfrm>
              <a:prstGeom prst="rect">
                <a:avLst/>
              </a:prstGeom>
            </p:spPr>
          </p:pic>
          <p:pic>
            <p:nvPicPr>
              <p:cNvPr id="25" name="Imagen 24" descr="Imagen que contiene texto&#10;&#10;Descripción generada automáticamente">
                <a:extLst>
                  <a:ext uri="{FF2B5EF4-FFF2-40B4-BE49-F238E27FC236}">
                    <a16:creationId xmlns:a16="http://schemas.microsoft.com/office/drawing/2014/main" id="{3BA8BE47-7212-4E82-8F3C-D52D5C3DFF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4749" y="1588819"/>
                <a:ext cx="965917" cy="965917"/>
              </a:xfrm>
              <a:prstGeom prst="rect">
                <a:avLst/>
              </a:prstGeom>
            </p:spPr>
          </p:pic>
          <p:pic>
            <p:nvPicPr>
              <p:cNvPr id="26" name="Imagen 25" descr="Imagen que contiene texto&#10;&#10;Descripción generada automáticamente">
                <a:extLst>
                  <a:ext uri="{FF2B5EF4-FFF2-40B4-BE49-F238E27FC236}">
                    <a16:creationId xmlns:a16="http://schemas.microsoft.com/office/drawing/2014/main" id="{E977EA65-5889-4FC4-818E-C618221935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56997" y="1588819"/>
                <a:ext cx="965917" cy="965917"/>
              </a:xfrm>
              <a:prstGeom prst="rect">
                <a:avLst/>
              </a:prstGeom>
            </p:spPr>
          </p:pic>
        </p:grp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561085DC-92D3-48CC-87ED-14753B08ABF3}"/>
                </a:ext>
              </a:extLst>
            </p:cNvPr>
            <p:cNvSpPr txBox="1"/>
            <p:nvPr/>
          </p:nvSpPr>
          <p:spPr>
            <a:xfrm>
              <a:off x="3921171" y="2355658"/>
              <a:ext cx="251150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400">
                  <a:solidFill>
                    <a:schemeClr val="bg1"/>
                  </a:solidFill>
                  <a:cs typeface="Times New Roman" panose="02020603050405020304" pitchFamily="18" charset="0"/>
                </a:rPr>
                <a:t>Contribuir a la resolución de los Retos Sociales identificados en los </a:t>
              </a:r>
              <a:r>
                <a:rPr lang="es-ES" sz="1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Objetivos de Desarrollo Sostenible</a:t>
              </a:r>
              <a:r>
                <a:rPr lang="es-ES" sz="1400">
                  <a:solidFill>
                    <a:schemeClr val="bg1"/>
                  </a:solidFill>
                  <a:cs typeface="Times New Roman" panose="02020603050405020304" pitchFamily="18" charset="0"/>
                </a:rPr>
                <a:t>, especialmente los relacionados con el recurso del agua.</a:t>
              </a:r>
              <a:endParaRPr lang="en-GB" sz="14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DBD9C7A-C012-4EC6-B40D-B689503981BA}"/>
                </a:ext>
              </a:extLst>
            </p:cNvPr>
            <p:cNvSpPr txBox="1"/>
            <p:nvPr/>
          </p:nvSpPr>
          <p:spPr>
            <a:xfrm>
              <a:off x="8653813" y="2306320"/>
              <a:ext cx="2948723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s-ES" sz="1400" b="0" i="0">
                  <a:solidFill>
                    <a:schemeClr val="bg1"/>
                  </a:solidFill>
                  <a:effectLst/>
                </a:rPr>
                <a:t>"Desde 2019, BIOAZUL se ha comprometido con la iniciativa de responsabilidad corporativa del </a:t>
              </a:r>
              <a:r>
                <a:rPr lang="es-ES" sz="1400" b="1" i="0">
                  <a:solidFill>
                    <a:schemeClr val="bg1"/>
                  </a:solidFill>
                  <a:effectLst/>
                </a:rPr>
                <a:t>Pacto Mundial de las Naciones Unidas</a:t>
              </a:r>
              <a:r>
                <a:rPr lang="es-ES" sz="1400" b="0" i="0">
                  <a:solidFill>
                    <a:schemeClr val="bg1"/>
                  </a:solidFill>
                  <a:effectLst/>
                </a:rPr>
                <a:t> y sus principios en las áreas de derechos humanos, trabajo, medio ambiente y anticorrupción".</a:t>
              </a:r>
              <a:endParaRPr lang="es-E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1F93D67B-961B-E129-4562-98085283C53B}"/>
              </a:ext>
            </a:extLst>
          </p:cNvPr>
          <p:cNvGrpSpPr/>
          <p:nvPr/>
        </p:nvGrpSpPr>
        <p:grpSpPr>
          <a:xfrm>
            <a:off x="576510" y="3877598"/>
            <a:ext cx="11038979" cy="2311993"/>
            <a:chOff x="652080" y="4281859"/>
            <a:chExt cx="11038979" cy="2311993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C018C27B-99FC-4569-A283-21295DAF523B}"/>
                </a:ext>
              </a:extLst>
            </p:cNvPr>
            <p:cNvGrpSpPr/>
            <p:nvPr/>
          </p:nvGrpSpPr>
          <p:grpSpPr>
            <a:xfrm>
              <a:off x="652080" y="4803809"/>
              <a:ext cx="3763344" cy="1321778"/>
              <a:chOff x="4006579" y="4802486"/>
              <a:chExt cx="4643252" cy="1268859"/>
            </a:xfrm>
          </p:grpSpPr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F7510B35-6D37-4109-B2FC-25FF8B21FAE3}"/>
                  </a:ext>
                </a:extLst>
              </p:cNvPr>
              <p:cNvSpPr txBox="1"/>
              <p:nvPr/>
            </p:nvSpPr>
            <p:spPr>
              <a:xfrm>
                <a:off x="6316380" y="5173798"/>
                <a:ext cx="2333451" cy="797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>
                    <a:solidFill>
                      <a:schemeClr val="bg1"/>
                    </a:solidFill>
                    <a:latin typeface="+mj-lt"/>
                    <a:cs typeface="Times New Roman" panose="02020603050405020304" pitchFamily="18" charset="0"/>
                  </a:rPr>
                  <a:t>Registro Transparencia CE: 674076821199-04</a:t>
                </a:r>
              </a:p>
            </p:txBody>
          </p:sp>
          <p:pic>
            <p:nvPicPr>
              <p:cNvPr id="37" name="Imagen 36">
                <a:extLst>
                  <a:ext uri="{FF2B5EF4-FFF2-40B4-BE49-F238E27FC236}">
                    <a16:creationId xmlns:a16="http://schemas.microsoft.com/office/drawing/2014/main" id="{D05A3A77-4062-4468-8B7D-6642184DEF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6579" y="4802486"/>
                <a:ext cx="2155449" cy="1268859"/>
              </a:xfrm>
              <a:prstGeom prst="rect">
                <a:avLst/>
              </a:prstGeom>
            </p:spPr>
          </p:pic>
        </p:grp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6CA918A6-ACA2-4DB2-A632-3BF6595175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48" t="3933" r="22968"/>
            <a:stretch/>
          </p:blipFill>
          <p:spPr>
            <a:xfrm>
              <a:off x="4951598" y="4335545"/>
              <a:ext cx="1641749" cy="2258307"/>
            </a:xfrm>
            <a:prstGeom prst="rect">
              <a:avLst/>
            </a:prstGeom>
          </p:spPr>
        </p:pic>
        <p:pic>
          <p:nvPicPr>
            <p:cNvPr id="32" name="Imagen 31" descr="Texto&#10;&#10;Descripción generada automáticamente">
              <a:extLst>
                <a:ext uri="{FF2B5EF4-FFF2-40B4-BE49-F238E27FC236}">
                  <a16:creationId xmlns:a16="http://schemas.microsoft.com/office/drawing/2014/main" id="{20C5CBCF-4B32-408B-AC75-82CECE5D6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9521" y="4803809"/>
              <a:ext cx="2466136" cy="1321778"/>
            </a:xfrm>
            <a:prstGeom prst="rect">
              <a:avLst/>
            </a:prstGeom>
          </p:spPr>
        </p:pic>
        <p:pic>
          <p:nvPicPr>
            <p:cNvPr id="3" name="Imagen 2" descr="Imagen que contiene firmar, hombre, sostener, señal&#10;&#10;Descripción generada automáticamente">
              <a:extLst>
                <a:ext uri="{FF2B5EF4-FFF2-40B4-BE49-F238E27FC236}">
                  <a16:creationId xmlns:a16="http://schemas.microsoft.com/office/drawing/2014/main" id="{42633034-1B49-A7D1-A02E-1BE8EE0E0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1830" y="4281859"/>
              <a:ext cx="1559229" cy="2138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84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89FCB-4A96-06FD-CA2A-1590F6516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41F136BA-D8B1-5C67-58C9-BE5629065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 b="7361"/>
          <a:stretch>
            <a:fillRect/>
          </a:stretch>
        </p:blipFill>
        <p:spPr>
          <a:xfrm>
            <a:off x="345167" y="1485818"/>
            <a:ext cx="11217606" cy="5372182"/>
          </a:xfrm>
          <a:prstGeom prst="rect">
            <a:avLst/>
          </a:prstGeom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E6DB459F-5C56-36F8-8E09-C83CABFF28CB}"/>
              </a:ext>
            </a:extLst>
          </p:cNvPr>
          <p:cNvSpPr txBox="1"/>
          <p:nvPr/>
        </p:nvSpPr>
        <p:spPr>
          <a:xfrm>
            <a:off x="2245882" y="317034"/>
            <a:ext cx="9574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000">
                <a:solidFill>
                  <a:schemeClr val="accent1"/>
                </a:solidFill>
                <a:latin typeface="Franklin Gothic Medium Cond" panose="020B0606030402020204" pitchFamily="34" charset="0"/>
              </a:rPr>
              <a:t>TRAYECTORIA BIOAZUL 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55830AD5-E810-BFB7-5C8B-7724F7377486}"/>
              </a:ext>
            </a:extLst>
          </p:cNvPr>
          <p:cNvSpPr txBox="1"/>
          <p:nvPr/>
        </p:nvSpPr>
        <p:spPr>
          <a:xfrm>
            <a:off x="5066509" y="1071087"/>
            <a:ext cx="6753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>
                <a:solidFill>
                  <a:schemeClr val="accent4"/>
                </a:solidFill>
              </a:rPr>
              <a:t>+ de 20 años innovando</a:t>
            </a:r>
            <a:endParaRPr lang="es-ES">
              <a:solidFill>
                <a:schemeClr val="accent4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D0CA3F55-54DD-F709-8A94-908B06CF90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648326" cy="164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91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621EC-E864-530D-2810-F5701CF97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1CD8033-42E0-AB3C-423B-A01E9233C37A}"/>
              </a:ext>
            </a:extLst>
          </p:cNvPr>
          <p:cNvSpPr txBox="1"/>
          <p:nvPr/>
        </p:nvSpPr>
        <p:spPr>
          <a:xfrm>
            <a:off x="225815" y="183929"/>
            <a:ext cx="70581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>
                <a:solidFill>
                  <a:schemeClr val="accent1"/>
                </a:solidFill>
                <a:latin typeface="Franklin Gothic Medium Cond" panose="020B0606030402020204" pitchFamily="34" charset="0"/>
              </a:rPr>
              <a:t>¿QUÉ HACEMOS?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7EF5D8-9C68-ACAE-01F2-0C2E5579A769}"/>
              </a:ext>
            </a:extLst>
          </p:cNvPr>
          <p:cNvSpPr txBox="1"/>
          <p:nvPr/>
        </p:nvSpPr>
        <p:spPr>
          <a:xfrm>
            <a:off x="305857" y="1075075"/>
            <a:ext cx="6978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>
                <a:solidFill>
                  <a:schemeClr val="accent4"/>
                </a:solidFill>
              </a:rPr>
              <a:t>Servicio de Consultoría I+D e innovación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D1D5313-152C-6436-E4EB-E5167F12B2CA}"/>
              </a:ext>
            </a:extLst>
          </p:cNvPr>
          <p:cNvSpPr/>
          <p:nvPr/>
        </p:nvSpPr>
        <p:spPr>
          <a:xfrm>
            <a:off x="304125" y="1618697"/>
            <a:ext cx="6614127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Acompañamos a entidades públicas, privadas y del ámbito académico en el desarrollo de soluciones sostenibles e innovadoras a través de:</a:t>
            </a:r>
          </a:p>
          <a:p>
            <a:endParaRPr lang="es-ES" sz="80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 noProof="0">
                <a:solidFill>
                  <a:schemeClr val="bg2">
                    <a:lumMod val="25000"/>
                  </a:schemeClr>
                </a:solidFill>
              </a:rPr>
              <a:t>Financiación</a:t>
            </a:r>
            <a:r>
              <a:rPr lang="en-GB" sz="1600" b="1">
                <a:solidFill>
                  <a:schemeClr val="bg2">
                    <a:lumMod val="25000"/>
                  </a:schemeClr>
                </a:solidFill>
              </a:rPr>
              <a:t> para </a:t>
            </a:r>
            <a:r>
              <a:rPr lang="es-ES" sz="1600" b="1" noProof="0">
                <a:solidFill>
                  <a:schemeClr val="bg2">
                    <a:lumMod val="25000"/>
                  </a:schemeClr>
                </a:solidFill>
              </a:rPr>
              <a:t>proyectos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Transformamos ideas en propuestas competitivas: análisis estratégico, redacción, formación de consorcios y búsqueda de financiación.</a:t>
            </a: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Gestión y coordinación de proyectos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Coordinamos consorcios internacionales y aseguramos una ejecución técnica, financiera y administrativa eficiente.</a:t>
            </a: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 noProof="0">
                <a:solidFill>
                  <a:schemeClr val="bg2">
                    <a:lumMod val="25000"/>
                  </a:schemeClr>
                </a:solidFill>
              </a:rPr>
              <a:t>Innovación</a:t>
            </a:r>
            <a:r>
              <a:rPr lang="en-GB" sz="1600" b="1">
                <a:solidFill>
                  <a:schemeClr val="bg2">
                    <a:lumMod val="25000"/>
                  </a:schemeClr>
                </a:solidFill>
              </a:rPr>
              <a:t> social y </a:t>
            </a:r>
            <a:r>
              <a:rPr lang="es-ES" sz="1600" b="1" noProof="0">
                <a:solidFill>
                  <a:schemeClr val="bg2">
                    <a:lumMod val="25000"/>
                  </a:schemeClr>
                </a:solidFill>
              </a:rPr>
              <a:t>participación</a:t>
            </a:r>
            <a:r>
              <a:rPr lang="en-GB" sz="1600" b="1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Diseñamos procesos </a:t>
            </a:r>
            <a:r>
              <a:rPr lang="es-ES" sz="1600" err="1">
                <a:solidFill>
                  <a:schemeClr val="bg2">
                    <a:lumMod val="25000"/>
                  </a:schemeClr>
                </a:solidFill>
              </a:rPr>
              <a:t>multi-actor</a:t>
            </a: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 y herramientas de gobernanza.</a:t>
            </a: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Formación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Capacitación en programas europeos, sostenibilidad, género e innovación.</a:t>
            </a: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Comunicación y difusión</a:t>
            </a:r>
            <a:br>
              <a:rPr lang="es-ES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Diseñamos estrategias de visibilidad, branding, campañas multicanal y acciones de comunicación científica adaptadas a cada proyecto.</a:t>
            </a:r>
          </a:p>
          <a:p>
            <a:pPr marL="285750" indent="-285750">
              <a:spcAft>
                <a:spcPts val="600"/>
              </a:spcAft>
              <a:buClr>
                <a:srgbClr val="8FB947"/>
              </a:buClr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chemeClr val="bg2">
                    <a:lumMod val="25000"/>
                  </a:schemeClr>
                </a:solidFill>
              </a:rPr>
              <a:t>Explotación de resultados</a:t>
            </a:r>
            <a:br>
              <a:rPr lang="en-GB" sz="1600">
                <a:solidFill>
                  <a:schemeClr val="bg2">
                    <a:lumMod val="25000"/>
                  </a:schemeClr>
                </a:solidFill>
              </a:rPr>
            </a:br>
            <a:r>
              <a:rPr lang="es-ES" sz="1600">
                <a:solidFill>
                  <a:schemeClr val="bg2">
                    <a:lumMod val="25000"/>
                  </a:schemeClr>
                </a:solidFill>
              </a:rPr>
              <a:t>Elaboramos planes de negocio, estrategias de replicación y modelos de explotación para maximizar el impacto de la I+D+i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89D7D592-7C87-2A53-D8D0-4569AFA3371A}"/>
              </a:ext>
            </a:extLst>
          </p:cNvPr>
          <p:cNvGrpSpPr/>
          <p:nvPr/>
        </p:nvGrpSpPr>
        <p:grpSpPr>
          <a:xfrm>
            <a:off x="7359279" y="0"/>
            <a:ext cx="4868700" cy="6858000"/>
            <a:chOff x="7359279" y="0"/>
            <a:chExt cx="4868700" cy="6858000"/>
          </a:xfrm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C5B60C8B-0812-40A1-10E3-CE63EF40C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48" r="26997"/>
            <a:stretch>
              <a:fillRect/>
            </a:stretch>
          </p:blipFill>
          <p:spPr>
            <a:xfrm>
              <a:off x="7359279" y="0"/>
              <a:ext cx="4866968" cy="6858000"/>
            </a:xfrm>
            <a:prstGeom prst="rect">
              <a:avLst/>
            </a:prstGeom>
          </p:spPr>
        </p:pic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C080E747-5FB7-1EC4-BD84-AC3BEF030894}"/>
                </a:ext>
              </a:extLst>
            </p:cNvPr>
            <p:cNvSpPr/>
            <p:nvPr/>
          </p:nvSpPr>
          <p:spPr>
            <a:xfrm>
              <a:off x="7361010" y="0"/>
              <a:ext cx="4866969" cy="6858000"/>
            </a:xfrm>
            <a:prstGeom prst="rect">
              <a:avLst/>
            </a:prstGeom>
            <a:solidFill>
              <a:srgbClr val="0D4573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44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137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B0B88E48-9C41-4651-A882-98FF68FFFA6B}"/>
              </a:ext>
            </a:extLst>
          </p:cNvPr>
          <p:cNvSpPr txBox="1"/>
          <p:nvPr/>
        </p:nvSpPr>
        <p:spPr>
          <a:xfrm>
            <a:off x="538347" y="1192660"/>
            <a:ext cx="1075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>
                <a:solidFill>
                  <a:schemeClr val="accent4"/>
                </a:solidFill>
              </a:rPr>
              <a:t>Asociaciones, plataformas, e iniciativas  a nivel nacional e internacional</a:t>
            </a:r>
            <a:endParaRPr lang="es-ES">
              <a:solidFill>
                <a:schemeClr val="accent4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0FAAF3E-CEBA-4D88-936D-2E57B1E6DDB3}"/>
              </a:ext>
            </a:extLst>
          </p:cNvPr>
          <p:cNvSpPr txBox="1"/>
          <p:nvPr/>
        </p:nvSpPr>
        <p:spPr>
          <a:xfrm>
            <a:off x="539002" y="281702"/>
            <a:ext cx="12023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>
                <a:solidFill>
                  <a:schemeClr val="accent1"/>
                </a:solidFill>
                <a:latin typeface="Franklin Gothic Medium Cond" panose="020B0606030402020204" pitchFamily="34" charset="0"/>
              </a:rPr>
              <a:t>PARTICIPACIÓN ACTIVA  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1434CA6-11F4-BBD1-69BF-4610C6EE1E98}"/>
              </a:ext>
            </a:extLst>
          </p:cNvPr>
          <p:cNvGrpSpPr/>
          <p:nvPr/>
        </p:nvGrpSpPr>
        <p:grpSpPr>
          <a:xfrm>
            <a:off x="1668845" y="2904352"/>
            <a:ext cx="7856581" cy="1030457"/>
            <a:chOff x="1686098" y="2988893"/>
            <a:chExt cx="7856581" cy="1030457"/>
          </a:xfrm>
        </p:grpSpPr>
        <p:pic>
          <p:nvPicPr>
            <p:cNvPr id="25" name="Imagen 24" descr="Imagen que contiene libro&#10;&#10;Descripción generada automáticamente">
              <a:extLst>
                <a:ext uri="{FF2B5EF4-FFF2-40B4-BE49-F238E27FC236}">
                  <a16:creationId xmlns:a16="http://schemas.microsoft.com/office/drawing/2014/main" id="{757E97B0-11C4-C6D9-49DE-4277591FB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098" y="3021261"/>
              <a:ext cx="1258153" cy="965721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C95446A-FECB-EC0E-8A2F-291BDF784A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36" t="10843" r="11589" b="10339"/>
            <a:stretch/>
          </p:blipFill>
          <p:spPr>
            <a:xfrm>
              <a:off x="8140433" y="3021261"/>
              <a:ext cx="1402246" cy="965721"/>
            </a:xfrm>
            <a:prstGeom prst="rect">
              <a:avLst/>
            </a:prstGeom>
          </p:spPr>
        </p:pic>
        <p:pic>
          <p:nvPicPr>
            <p:cNvPr id="28" name="Imagen 27" descr="Interfaz de usuario gráfica, Logotipo&#10;&#10;Descripción generada automáticamente">
              <a:extLst>
                <a:ext uri="{FF2B5EF4-FFF2-40B4-BE49-F238E27FC236}">
                  <a16:creationId xmlns:a16="http://schemas.microsoft.com/office/drawing/2014/main" id="{BB1AB107-AA8F-E954-406D-B98DCF078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4902" y="2988893"/>
              <a:ext cx="1307461" cy="1030457"/>
            </a:xfrm>
            <a:prstGeom prst="rect">
              <a:avLst/>
            </a:prstGeom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ED1F908A-615B-CFF8-1CBB-DAD8B5C4472F}"/>
              </a:ext>
            </a:extLst>
          </p:cNvPr>
          <p:cNvGrpSpPr/>
          <p:nvPr/>
        </p:nvGrpSpPr>
        <p:grpSpPr>
          <a:xfrm>
            <a:off x="540745" y="1815662"/>
            <a:ext cx="11100792" cy="1007344"/>
            <a:chOff x="545604" y="2037137"/>
            <a:chExt cx="11100792" cy="1007344"/>
          </a:xfrm>
        </p:grpSpPr>
        <p:pic>
          <p:nvPicPr>
            <p:cNvPr id="21" name="Imagen 20" descr="Logotipo&#10;&#10;Descripción generada automáticamente">
              <a:extLst>
                <a:ext uri="{FF2B5EF4-FFF2-40B4-BE49-F238E27FC236}">
                  <a16:creationId xmlns:a16="http://schemas.microsoft.com/office/drawing/2014/main" id="{B5654C76-780A-391D-02A8-73ACDA1DF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1162" y="2218541"/>
              <a:ext cx="2947875" cy="644536"/>
            </a:xfrm>
            <a:prstGeom prst="rect">
              <a:avLst/>
            </a:prstGeom>
          </p:spPr>
        </p:pic>
        <p:pic>
          <p:nvPicPr>
            <p:cNvPr id="22" name="Imagen 21" descr="Logotipo&#10;&#10;Descripción generada automáticamente">
              <a:extLst>
                <a:ext uri="{FF2B5EF4-FFF2-40B4-BE49-F238E27FC236}">
                  <a16:creationId xmlns:a16="http://schemas.microsoft.com/office/drawing/2014/main" id="{C6D0D94C-345A-DBDB-AFBF-0362ECD47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5390" y="2181276"/>
              <a:ext cx="1507607" cy="719066"/>
            </a:xfrm>
            <a:prstGeom prst="rect">
              <a:avLst/>
            </a:prstGeom>
          </p:spPr>
        </p:pic>
        <p:pic>
          <p:nvPicPr>
            <p:cNvPr id="23" name="Imagen 22" descr="Texto&#10;&#10;Descripción generada automáticamente">
              <a:extLst>
                <a:ext uri="{FF2B5EF4-FFF2-40B4-BE49-F238E27FC236}">
                  <a16:creationId xmlns:a16="http://schemas.microsoft.com/office/drawing/2014/main" id="{9FBF3407-72E3-CD24-6F0C-702F9B950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9351" y="2119442"/>
              <a:ext cx="1567045" cy="842734"/>
            </a:xfrm>
            <a:prstGeom prst="rect">
              <a:avLst/>
            </a:prstGeom>
          </p:spPr>
        </p:pic>
        <p:pic>
          <p:nvPicPr>
            <p:cNvPr id="24" name="Imagen 23" descr="Logotipo&#10;&#10;Descripción generada automáticamente">
              <a:extLst>
                <a:ext uri="{FF2B5EF4-FFF2-40B4-BE49-F238E27FC236}">
                  <a16:creationId xmlns:a16="http://schemas.microsoft.com/office/drawing/2014/main" id="{6877E5EB-B294-4D4E-3EDA-734ACE303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604" y="2037137"/>
              <a:ext cx="859205" cy="1007344"/>
            </a:xfrm>
            <a:prstGeom prst="rect">
              <a:avLst/>
            </a:prstGeom>
          </p:spPr>
        </p:pic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F5713505-5BA8-1E1E-C0A8-35A64B268B2B}"/>
              </a:ext>
            </a:extLst>
          </p:cNvPr>
          <p:cNvGrpSpPr/>
          <p:nvPr/>
        </p:nvGrpSpPr>
        <p:grpSpPr>
          <a:xfrm>
            <a:off x="637950" y="4016155"/>
            <a:ext cx="10291173" cy="1306033"/>
            <a:chOff x="637950" y="4016155"/>
            <a:chExt cx="10291173" cy="1306033"/>
          </a:xfrm>
        </p:grpSpPr>
        <p:pic>
          <p:nvPicPr>
            <p:cNvPr id="27" name="Gráfico 26">
              <a:extLst>
                <a:ext uri="{FF2B5EF4-FFF2-40B4-BE49-F238E27FC236}">
                  <a16:creationId xmlns:a16="http://schemas.microsoft.com/office/drawing/2014/main" id="{8AE66068-95AF-7532-16C1-21D0190438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37950" y="4476175"/>
              <a:ext cx="1524000" cy="381000"/>
            </a:xfrm>
            <a:prstGeom prst="rect">
              <a:avLst/>
            </a:prstGeom>
          </p:spPr>
        </p:pic>
        <p:pic>
          <p:nvPicPr>
            <p:cNvPr id="18" name="Imagen 17" descr="Texto&#10;&#10;Descripción generada automáticamente con confianza media">
              <a:extLst>
                <a:ext uri="{FF2B5EF4-FFF2-40B4-BE49-F238E27FC236}">
                  <a16:creationId xmlns:a16="http://schemas.microsoft.com/office/drawing/2014/main" id="{A2820993-C2F7-E977-766F-049B9DE55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1464" y="4016155"/>
              <a:ext cx="1517659" cy="1306033"/>
            </a:xfrm>
            <a:prstGeom prst="rect">
              <a:avLst/>
            </a:prstGeom>
          </p:spPr>
        </p:pic>
        <p:pic>
          <p:nvPicPr>
            <p:cNvPr id="11" name="Imagen 10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1A2C813B-9686-4020-9B7F-0ADFE035B9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158"/>
            <a:stretch/>
          </p:blipFill>
          <p:spPr>
            <a:xfrm>
              <a:off x="6554989" y="4097047"/>
              <a:ext cx="1219341" cy="1144249"/>
            </a:xfrm>
            <a:prstGeom prst="rect">
              <a:avLst/>
            </a:prstGeom>
          </p:spPr>
        </p:pic>
        <p:pic>
          <p:nvPicPr>
            <p:cNvPr id="14" name="Imagen 13" descr="Imagen que contiene cd, dibujo&#10;&#10;Descripción generada automáticamente">
              <a:extLst>
                <a:ext uri="{FF2B5EF4-FFF2-40B4-BE49-F238E27FC236}">
                  <a16:creationId xmlns:a16="http://schemas.microsoft.com/office/drawing/2014/main" id="{A37E40C9-CDE1-E201-61D4-48322D377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1560" y="4151492"/>
              <a:ext cx="1035358" cy="1035358"/>
            </a:xfrm>
            <a:prstGeom prst="rect">
              <a:avLst/>
            </a:prstGeom>
          </p:spPr>
        </p:pic>
      </p:grpSp>
      <p:pic>
        <p:nvPicPr>
          <p:cNvPr id="15" name="Imagen 1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733304B-A233-B314-5A6E-46FFC9CF38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84" y="5483967"/>
            <a:ext cx="1671347" cy="644536"/>
          </a:xfrm>
          <a:prstGeom prst="rect">
            <a:avLst/>
          </a:prstGeom>
        </p:spPr>
      </p:pic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35DD9364-22BA-557D-E45C-0CC4F4B645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668" y="5321103"/>
            <a:ext cx="1665116" cy="9366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D942F7-50CD-1A48-0198-5D652EBCB5E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3851" t="6521" r="20948" b="35416"/>
          <a:stretch>
            <a:fillRect/>
          </a:stretch>
        </p:blipFill>
        <p:spPr>
          <a:xfrm>
            <a:off x="8041431" y="5321103"/>
            <a:ext cx="1001790" cy="105373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F6CCED2-7B6D-4F94-96F1-083AC89FE58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72" y="4857175"/>
            <a:ext cx="1517659" cy="151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26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C9913C-E23C-E666-B03F-DBBDB7038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69" y="3380468"/>
            <a:ext cx="5496959" cy="918805"/>
          </a:xfrm>
        </p:spPr>
        <p:txBody>
          <a:bodyPr/>
          <a:lstStyle/>
          <a:p>
            <a:r>
              <a:rPr lang="es-ES" sz="4534"/>
              <a:t> SOBRE el Pacto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3B9D5-BBC8-5BB7-3872-9FF50BB68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1069" y="4202207"/>
            <a:ext cx="7546623" cy="918805"/>
          </a:xfrm>
        </p:spPr>
        <p:txBody>
          <a:bodyPr/>
          <a:lstStyle/>
          <a:p>
            <a:r>
              <a:rPr lang="es-ES" sz="4534">
                <a:latin typeface="Open Sans"/>
                <a:ea typeface="Open Sans"/>
                <a:cs typeface="Open Sans"/>
              </a:rPr>
              <a:t> Europeo por el Clima</a:t>
            </a:r>
          </a:p>
        </p:txBody>
      </p:sp>
    </p:spTree>
    <p:extLst>
      <p:ext uri="{BB962C8B-B14F-4D97-AF65-F5344CB8AC3E}">
        <p14:creationId xmlns:p14="http://schemas.microsoft.com/office/powerpoint/2010/main" val="4247028148"/>
      </p:ext>
    </p:extLst>
  </p:cSld>
  <p:clrMapOvr>
    <a:masterClrMapping/>
  </p:clrMapOvr>
</p:sld>
</file>

<file path=ppt/theme/theme1.xml><?xml version="1.0" encoding="utf-8"?>
<a:theme xmlns:a="http://schemas.openxmlformats.org/drawingml/2006/main" name="NEW THEME">
  <a:themeElements>
    <a:clrScheme name="Bioazul Colore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4573"/>
      </a:accent1>
      <a:accent2>
        <a:srgbClr val="4599D4"/>
      </a:accent2>
      <a:accent3>
        <a:srgbClr val="79BFE9"/>
      </a:accent3>
      <a:accent4>
        <a:srgbClr val="8FB947"/>
      </a:accent4>
      <a:accent5>
        <a:srgbClr val="CDE081"/>
      </a:accent5>
      <a:accent6>
        <a:srgbClr val="64984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THEME" id="{57C346D0-0BA2-4BED-B481-07809CC8116D}" vid="{E548DBE9-AF49-4321-B763-09F3CAE92F0D}"/>
    </a:ext>
  </a:extLst>
</a:theme>
</file>

<file path=ppt/theme/theme2.xml><?xml version="1.0" encoding="utf-8"?>
<a:theme xmlns:a="http://schemas.openxmlformats.org/drawingml/2006/main" name="Fondo azul">
  <a:themeElements>
    <a:clrScheme name="Bioazul Colore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4573"/>
      </a:accent1>
      <a:accent2>
        <a:srgbClr val="4599D4"/>
      </a:accent2>
      <a:accent3>
        <a:srgbClr val="79BFE9"/>
      </a:accent3>
      <a:accent4>
        <a:srgbClr val="8FB947"/>
      </a:accent4>
      <a:accent5>
        <a:srgbClr val="CDE081"/>
      </a:accent5>
      <a:accent6>
        <a:srgbClr val="64984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Bioazul 2019 final 2" id="{BF0C32D9-0BBA-4393-9C5B-F661E23EDC7C}" vid="{8E9D5546-0619-4565-A5B3-E97CA77A0109}"/>
    </a:ext>
  </a:extLst>
</a:theme>
</file>

<file path=ppt/theme/theme3.xml><?xml version="1.0" encoding="utf-8"?>
<a:theme xmlns:a="http://schemas.openxmlformats.org/drawingml/2006/main" name="Contacto">
  <a:themeElements>
    <a:clrScheme name="Bioazul Colore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4573"/>
      </a:accent1>
      <a:accent2>
        <a:srgbClr val="4599D4"/>
      </a:accent2>
      <a:accent3>
        <a:srgbClr val="79BFE9"/>
      </a:accent3>
      <a:accent4>
        <a:srgbClr val="8FB947"/>
      </a:accent4>
      <a:accent5>
        <a:srgbClr val="CDE081"/>
      </a:accent5>
      <a:accent6>
        <a:srgbClr val="64984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Bioazul 2019 final 2" id="{BF0C32D9-0BBA-4393-9C5B-F661E23EDC7C}" vid="{33B0E568-9CFF-4245-A321-FBD82ECEB27A}"/>
    </a:ext>
  </a:extLst>
</a:theme>
</file>

<file path=ppt/theme/theme4.xml><?xml version="1.0" encoding="utf-8"?>
<a:theme xmlns:a="http://schemas.openxmlformats.org/drawingml/2006/main" name="Variation 1_Dark theme">
  <a:themeElements>
    <a:clrScheme name="CHOICE Color palette">
      <a:dk1>
        <a:srgbClr val="272F14"/>
      </a:dk1>
      <a:lt1>
        <a:srgbClr val="EEFBFF"/>
      </a:lt1>
      <a:dk2>
        <a:srgbClr val="272F14"/>
      </a:dk2>
      <a:lt2>
        <a:srgbClr val="2FC63F"/>
      </a:lt2>
      <a:accent1>
        <a:srgbClr val="4B5C68"/>
      </a:accent1>
      <a:accent2>
        <a:srgbClr val="7BF97E"/>
      </a:accent2>
      <a:accent3>
        <a:srgbClr val="586D78"/>
      </a:accent3>
      <a:accent4>
        <a:srgbClr val="005E7B"/>
      </a:accent4>
      <a:accent5>
        <a:srgbClr val="38454E"/>
      </a:accent5>
      <a:accent6>
        <a:srgbClr val="2FC63F"/>
      </a:accent6>
      <a:hlink>
        <a:srgbClr val="404E21"/>
      </a:hlink>
      <a:folHlink>
        <a:srgbClr val="2EF77A"/>
      </a:folHlink>
    </a:clrScheme>
    <a:fontScheme name="CHOICE">
      <a:majorFont>
        <a:latin typeface="Helvetica"/>
        <a:ea typeface=""/>
        <a:cs typeface=""/>
      </a:majorFont>
      <a:minorFont>
        <a:latin typeface="Helvetica Neue"/>
        <a:ea typeface=""/>
        <a:cs typeface="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6d0d16-1dee-47e1-bf92-d9f0fa96f74f">
      <Terms xmlns="http://schemas.microsoft.com/office/infopath/2007/PartnerControls"/>
    </lcf76f155ced4ddcb4097134ff3c332f>
    <TaxCatchAll xmlns="f6ac484e-6f4b-449e-97bc-95b5250eb83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3EDDB0D88A5D42AF201CA04542BB35" ma:contentTypeVersion="16" ma:contentTypeDescription="Create a new document." ma:contentTypeScope="" ma:versionID="5a2ea82437d7430e393393f6807ad89e">
  <xsd:schema xmlns:xsd="http://www.w3.org/2001/XMLSchema" xmlns:xs="http://www.w3.org/2001/XMLSchema" xmlns:p="http://schemas.microsoft.com/office/2006/metadata/properties" xmlns:ns2="196d0d16-1dee-47e1-bf92-d9f0fa96f74f" xmlns:ns3="f6ac484e-6f4b-449e-97bc-95b5250eb830" targetNamespace="http://schemas.microsoft.com/office/2006/metadata/properties" ma:root="true" ma:fieldsID="e3611eef974cc88d04ddcfc2262aa2c1" ns2:_="" ns3:_="">
    <xsd:import namespace="196d0d16-1dee-47e1-bf92-d9f0fa96f74f"/>
    <xsd:import namespace="f6ac484e-6f4b-449e-97bc-95b5250eb8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d0d16-1dee-47e1-bf92-d9f0fa96f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bf481b40-f286-4908-848d-74455da6f2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ac484e-6f4b-449e-97bc-95b5250eb830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d83a147-d3a5-4787-ba89-7a564a29f6b5}" ma:internalName="TaxCatchAll" ma:showField="CatchAllData" ma:web="f6ac484e-6f4b-449e-97bc-95b5250eb8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A7169F-5214-4FC0-90C3-412D3067CD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7BCFFB-8FD0-4CEC-A10F-33EF4A2FC981}">
  <ds:schemaRefs>
    <ds:schemaRef ds:uri="78b2a1a4-6dd5-475a-8d49-6cad5e24385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07B141-6927-41E2-8D8C-1DCEF4F16071}"/>
</file>

<file path=docProps/app.xml><?xml version="1.0" encoding="utf-8"?>
<Properties xmlns="http://schemas.openxmlformats.org/officeDocument/2006/extended-properties" xmlns:vt="http://schemas.openxmlformats.org/officeDocument/2006/docPropsVTypes">
  <Template>Plantilla Bioazul 2019</Template>
  <Application>Microsoft Office PowerPoint</Application>
  <PresentationFormat>Widescreen</PresentationFormat>
  <Slides>37</Slides>
  <Notes>16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NEW THEME</vt:lpstr>
      <vt:lpstr>Fondo azul</vt:lpstr>
      <vt:lpstr>Contacto</vt:lpstr>
      <vt:lpstr>Variation 1_Dark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SOBRE el Pacto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Choice: Vías de mitigación del cambio climático a través de la cadena alimentaria</vt:lpstr>
      <vt:lpstr>Objetivos</vt:lpstr>
      <vt:lpstr>El consorcio</vt:lpstr>
      <vt:lpstr>Soluciones Choice</vt:lpstr>
      <vt:lpstr>Soluciones Choice en el piloto de España</vt:lpstr>
      <vt:lpstr>Soluciones Choice en el piloto de España </vt:lpstr>
      <vt:lpstr>Soluciones Choice en el piloto de España </vt:lpstr>
      <vt:lpstr>Soluciones Choice en el piloto de España </vt:lpstr>
      <vt:lpstr>Soluciones Choice en el piloto de España </vt:lpstr>
      <vt:lpstr>Soluciones Choice en el piloto de España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S.</dc:creator>
  <cp:revision>1</cp:revision>
  <cp:lastPrinted>2019-04-05T12:45:44Z</cp:lastPrinted>
  <dcterms:created xsi:type="dcterms:W3CDTF">2019-04-26T11:16:50Z</dcterms:created>
  <dcterms:modified xsi:type="dcterms:W3CDTF">2026-07-16T12:37:31Z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0x010100833EDDB0D88A5D42AF201CA04542BB35</vt:lpwstr>
  </property>
</Properties>
</file>