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3" r:id="rId5"/>
  </p:sldMasterIdLst>
  <p:notesMasterIdLst>
    <p:notesMasterId r:id="rId20"/>
  </p:notesMasterIdLst>
  <p:handoutMasterIdLst>
    <p:handoutMasterId r:id="rId21"/>
  </p:handoutMasterIdLst>
  <p:sldIdLst>
    <p:sldId id="261" r:id="rId6"/>
    <p:sldId id="262" r:id="rId7"/>
    <p:sldId id="281" r:id="rId8"/>
    <p:sldId id="282" r:id="rId9"/>
    <p:sldId id="291" r:id="rId10"/>
    <p:sldId id="287" r:id="rId11"/>
    <p:sldId id="277" r:id="rId12"/>
    <p:sldId id="283" r:id="rId13"/>
    <p:sldId id="284" r:id="rId14"/>
    <p:sldId id="288" r:id="rId15"/>
    <p:sldId id="289" r:id="rId16"/>
    <p:sldId id="285" r:id="rId17"/>
    <p:sldId id="272" r:id="rId18"/>
    <p:sldId id="266"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D901"/>
    <a:srgbClr val="2CFE22"/>
    <a:srgbClr val="2653A0"/>
    <a:srgbClr val="2455A3"/>
    <a:srgbClr val="00579C"/>
    <a:srgbClr val="0058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83408" autoAdjust="0"/>
  </p:normalViewPr>
  <p:slideViewPr>
    <p:cSldViewPr snapToGrid="0" snapToObjects="1">
      <p:cViewPr varScale="1">
        <p:scale>
          <a:sx n="92" d="100"/>
          <a:sy n="92" d="100"/>
        </p:scale>
        <p:origin x="1572" y="90"/>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105" d="100"/>
          <a:sy n="105" d="100"/>
        </p:scale>
        <p:origin x="439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ZICKA Marta" userId="0d4153d5-15e6-45f1-9c89-40576ca40013" providerId="ADAL" clId="{51470738-AE89-4F82-A6D0-9E3BAF4C9F6E}"/>
    <pc:docChg chg="custSel addSld delSld modSld">
      <pc:chgData name="KOZICKA Marta" userId="0d4153d5-15e6-45f1-9c89-40576ca40013" providerId="ADAL" clId="{51470738-AE89-4F82-A6D0-9E3BAF4C9F6E}" dt="2026-07-21T12:29:53.211" v="237" actId="47"/>
      <pc:docMkLst>
        <pc:docMk/>
      </pc:docMkLst>
      <pc:sldChg chg="addSp modSp new del mod">
        <pc:chgData name="KOZICKA Marta" userId="0d4153d5-15e6-45f1-9c89-40576ca40013" providerId="ADAL" clId="{51470738-AE89-4F82-A6D0-9E3BAF4C9F6E}" dt="2026-07-21T12:29:53.211" v="237" actId="47"/>
        <pc:sldMkLst>
          <pc:docMk/>
          <pc:sldMk cId="2133453742" sldId="276"/>
        </pc:sldMkLst>
      </pc:sldChg>
      <pc:sldChg chg="modSp del mod">
        <pc:chgData name="KOZICKA Marta" userId="0d4153d5-15e6-45f1-9c89-40576ca40013" providerId="ADAL" clId="{51470738-AE89-4F82-A6D0-9E3BAF4C9F6E}" dt="2026-07-21T12:29:53.211" v="237" actId="47"/>
        <pc:sldMkLst>
          <pc:docMk/>
          <pc:sldMk cId="1705605178" sldId="278"/>
        </pc:sldMkLst>
      </pc:sldChg>
      <pc:sldChg chg="del">
        <pc:chgData name="KOZICKA Marta" userId="0d4153d5-15e6-45f1-9c89-40576ca40013" providerId="ADAL" clId="{51470738-AE89-4F82-A6D0-9E3BAF4C9F6E}" dt="2026-07-21T12:29:53.211" v="237" actId="47"/>
        <pc:sldMkLst>
          <pc:docMk/>
          <pc:sldMk cId="1065755351" sldId="279"/>
        </pc:sldMkLst>
      </pc:sldChg>
      <pc:sldChg chg="modSp add del mod">
        <pc:chgData name="KOZICKA Marta" userId="0d4153d5-15e6-45f1-9c89-40576ca40013" providerId="ADAL" clId="{51470738-AE89-4F82-A6D0-9E3BAF4C9F6E}" dt="2026-07-21T12:29:53.211" v="237" actId="47"/>
        <pc:sldMkLst>
          <pc:docMk/>
          <pc:sldMk cId="1311692486" sldId="286"/>
        </pc:sldMkLst>
      </pc:sldChg>
      <pc:sldChg chg="del">
        <pc:chgData name="KOZICKA Marta" userId="0d4153d5-15e6-45f1-9c89-40576ca40013" providerId="ADAL" clId="{51470738-AE89-4F82-A6D0-9E3BAF4C9F6E}" dt="2026-07-21T12:29:53.211" v="237" actId="47"/>
        <pc:sldMkLst>
          <pc:docMk/>
          <pc:sldMk cId="2510660061" sldId="309"/>
        </pc:sldMkLst>
      </pc:sldChg>
      <pc:sldChg chg="del">
        <pc:chgData name="KOZICKA Marta" userId="0d4153d5-15e6-45f1-9c89-40576ca40013" providerId="ADAL" clId="{51470738-AE89-4F82-A6D0-9E3BAF4C9F6E}" dt="2026-07-21T12:29:53.211" v="237" actId="47"/>
        <pc:sldMkLst>
          <pc:docMk/>
          <pc:sldMk cId="1663851369" sldId="310"/>
        </pc:sldMkLst>
      </pc:sldChg>
      <pc:sldChg chg="del">
        <pc:chgData name="KOZICKA Marta" userId="0d4153d5-15e6-45f1-9c89-40576ca40013" providerId="ADAL" clId="{51470738-AE89-4F82-A6D0-9E3BAF4C9F6E}" dt="2026-07-21T12:29:53.211" v="237" actId="47"/>
        <pc:sldMkLst>
          <pc:docMk/>
          <pc:sldMk cId="1206487580" sldId="1757"/>
        </pc:sldMkLst>
      </pc:sldChg>
      <pc:sldMasterChg chg="addSldLayout delSldLayout modSldLayout">
        <pc:chgData name="KOZICKA Marta" userId="0d4153d5-15e6-45f1-9c89-40576ca40013" providerId="ADAL" clId="{51470738-AE89-4F82-A6D0-9E3BAF4C9F6E}" dt="2026-07-21T12:29:53.211" v="237" actId="47"/>
        <pc:sldMasterMkLst>
          <pc:docMk/>
          <pc:sldMasterMk cId="687543376" sldId="2147483660"/>
        </pc:sldMasterMkLst>
        <pc:sldLayoutChg chg="del">
          <pc:chgData name="KOZICKA Marta" userId="0d4153d5-15e6-45f1-9c89-40576ca40013" providerId="ADAL" clId="{51470738-AE89-4F82-A6D0-9E3BAF4C9F6E}" dt="2026-07-21T12:29:53.211" v="237" actId="47"/>
          <pc:sldLayoutMkLst>
            <pc:docMk/>
            <pc:sldMasterMk cId="687543376" sldId="2147483660"/>
            <pc:sldLayoutMk cId="3115990012" sldId="214748369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8CE3CE-7885-5440-B7D2-D1C38EEABC2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F54EA1-D6B4-7C47-AF7F-6ED3655198D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362D56F-4014-E440-B414-1949875DC54A}" type="datetimeFigureOut">
              <a:rPr lang="en-US" smtClean="0"/>
              <a:t>7/21/2026</a:t>
            </a:fld>
            <a:endParaRPr lang="en-US"/>
          </a:p>
        </p:txBody>
      </p:sp>
      <p:sp>
        <p:nvSpPr>
          <p:cNvPr id="4" name="Footer Placeholder 3">
            <a:extLst>
              <a:ext uri="{FF2B5EF4-FFF2-40B4-BE49-F238E27FC236}">
                <a16:creationId xmlns:a16="http://schemas.microsoft.com/office/drawing/2014/main" id="{5AEAEB30-D659-F04F-8BCA-7E5755820EA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1860766-B385-064C-89E0-D696CB68EF1E}"/>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84C23E2-02F7-644F-99F5-08AC3BA5EA9E}" type="slidenum">
              <a:rPr lang="en-US" smtClean="0"/>
              <a:t>‹#›</a:t>
            </a:fld>
            <a:endParaRPr lang="en-US"/>
          </a:p>
        </p:txBody>
      </p:sp>
    </p:spTree>
    <p:extLst>
      <p:ext uri="{BB962C8B-B14F-4D97-AF65-F5344CB8AC3E}">
        <p14:creationId xmlns:p14="http://schemas.microsoft.com/office/powerpoint/2010/main" val="1455367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EAC332E-8893-FE4E-9A25-93BB30EFA0DA}" type="datetimeFigureOut">
              <a:rPr lang="en-US" smtClean="0"/>
              <a:t>7/21/2026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B17A1DD-B70C-B048-99CA-ED854228726D}" type="slidenum">
              <a:rPr lang="en-US" smtClean="0"/>
              <a:t>‹#›</a:t>
            </a:fld>
            <a:endParaRPr lang="en-US"/>
          </a:p>
        </p:txBody>
      </p:sp>
    </p:spTree>
    <p:extLst>
      <p:ext uri="{BB962C8B-B14F-4D97-AF65-F5344CB8AC3E}">
        <p14:creationId xmlns:p14="http://schemas.microsoft.com/office/powerpoint/2010/main" val="124750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BII measures the average abundance of originally present species in a given area relative to an undisturbed baseline. It is derived from the PREDICTS (Projecting Responses of Ecological Diversity In Changing Terrestrial Systems) framework, which provides empirical relationships between land use and biodiversity responses. BII captures changes in local biodiversity due to land-use conversion and intensification. </a:t>
            </a:r>
            <a:endParaRPr lang="en-US" dirty="0"/>
          </a:p>
        </p:txBody>
      </p:sp>
      <p:sp>
        <p:nvSpPr>
          <p:cNvPr id="4" name="Slide Number Placeholder 3"/>
          <p:cNvSpPr>
            <a:spLocks noGrp="1"/>
          </p:cNvSpPr>
          <p:nvPr>
            <p:ph type="sldNum" sz="quarter" idx="5"/>
          </p:nvPr>
        </p:nvSpPr>
        <p:spPr/>
        <p:txBody>
          <a:bodyPr/>
          <a:lstStyle/>
          <a:p>
            <a:fld id="{0B17A1DD-B70C-B048-99CA-ED854228726D}" type="slidenum">
              <a:rPr lang="en-US" smtClean="0"/>
              <a:t>8</a:t>
            </a:fld>
            <a:endParaRPr lang="en-US"/>
          </a:p>
        </p:txBody>
      </p:sp>
    </p:spTree>
    <p:extLst>
      <p:ext uri="{BB962C8B-B14F-4D97-AF65-F5344CB8AC3E}">
        <p14:creationId xmlns:p14="http://schemas.microsoft.com/office/powerpoint/2010/main" val="3744641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DIET scenario:</a:t>
            </a:r>
            <a:endParaRPr lang="en-US" dirty="0"/>
          </a:p>
          <a:p>
            <a:r>
              <a:rPr lang="en-US" dirty="0"/>
              <a:t>Total agricultural net imports: approximately </a:t>
            </a:r>
            <a:r>
              <a:rPr lang="en-US" b="1" dirty="0"/>
              <a:t>7× BAU</a:t>
            </a:r>
            <a:endParaRPr lang="en-US" dirty="0"/>
          </a:p>
          <a:p>
            <a:r>
              <a:rPr lang="en-US" dirty="0"/>
              <a:t>Overall food prices: </a:t>
            </a:r>
            <a:r>
              <a:rPr lang="en-US" b="1" dirty="0"/>
              <a:t>+28%</a:t>
            </a:r>
            <a:r>
              <a:rPr lang="en-US" dirty="0"/>
              <a:t> vs 2020</a:t>
            </a:r>
          </a:p>
          <a:p>
            <a:r>
              <a:rPr lang="en-US" dirty="0"/>
              <a:t>Domestic production: </a:t>
            </a:r>
            <a:r>
              <a:rPr lang="en-US" b="1" dirty="0"/>
              <a:t>−17%</a:t>
            </a:r>
            <a:r>
              <a:rPr lang="en-US" dirty="0"/>
              <a:t> vs BAU</a:t>
            </a:r>
          </a:p>
          <a:p>
            <a:r>
              <a:rPr lang="en-US" dirty="0"/>
              <a:t>Cropland still expands: </a:t>
            </a:r>
            <a:r>
              <a:rPr lang="en-US" b="1" dirty="0"/>
              <a:t>+32%</a:t>
            </a:r>
            <a:r>
              <a:rPr lang="en-US" dirty="0"/>
              <a:t> vs 2020 (just less than BAU's +44%)</a:t>
            </a:r>
          </a:p>
          <a:p>
            <a:r>
              <a:rPr lang="en-US" b="1" dirty="0"/>
              <a:t>EL2 (bundled):</a:t>
            </a:r>
            <a:endParaRPr lang="en-US" dirty="0"/>
          </a:p>
          <a:p>
            <a:r>
              <a:rPr lang="en-US" dirty="0"/>
              <a:t>Import surge moderated to approximately </a:t>
            </a:r>
            <a:r>
              <a:rPr lang="en-US" b="1" dirty="0"/>
              <a:t>5.4× BAU</a:t>
            </a:r>
            <a:r>
              <a:rPr lang="en-US" dirty="0"/>
              <a:t> — a 26% reduction from DIET</a:t>
            </a:r>
          </a:p>
          <a:p>
            <a:r>
              <a:rPr lang="en-US" dirty="0"/>
              <a:t>Food prices: </a:t>
            </a:r>
            <a:r>
              <a:rPr lang="en-US" b="1" dirty="0"/>
              <a:t>+11%</a:t>
            </a:r>
            <a:r>
              <a:rPr lang="en-US" dirty="0"/>
              <a:t> vs 2020</a:t>
            </a:r>
          </a:p>
          <a:p>
            <a:r>
              <a:rPr lang="en-US" dirty="0"/>
              <a:t>GHG outcome: </a:t>
            </a:r>
            <a:r>
              <a:rPr lang="en-US" b="1" dirty="0"/>
              <a:t>identical to DIET</a:t>
            </a:r>
            <a:r>
              <a:rPr lang="en-US" dirty="0"/>
              <a:t> — both −41% vs BAU</a:t>
            </a:r>
          </a:p>
          <a:p>
            <a:r>
              <a:rPr lang="en-US" dirty="0"/>
              <a:t>PROD and WAST contribute zero additional GHG reduction within EL2. Their value is moderating the import surge from 7× to 5.4× and the price signal from +28% to +11%. If you frame EL2 as an environmental strategy, it looks identical to DIET. </a:t>
            </a:r>
          </a:p>
        </p:txBody>
      </p:sp>
      <p:sp>
        <p:nvSpPr>
          <p:cNvPr id="4" name="Slide Number Placeholder 3"/>
          <p:cNvSpPr>
            <a:spLocks noGrp="1"/>
          </p:cNvSpPr>
          <p:nvPr>
            <p:ph type="sldNum" sz="quarter" idx="5"/>
          </p:nvPr>
        </p:nvSpPr>
        <p:spPr/>
        <p:txBody>
          <a:bodyPr/>
          <a:lstStyle/>
          <a:p>
            <a:fld id="{0B17A1DD-B70C-B048-99CA-ED854228726D}" type="slidenum">
              <a:rPr lang="en-US" smtClean="0"/>
              <a:t>9</a:t>
            </a:fld>
            <a:endParaRPr lang="en-US"/>
          </a:p>
        </p:txBody>
      </p:sp>
    </p:spTree>
    <p:extLst>
      <p:ext uri="{BB962C8B-B14F-4D97-AF65-F5344CB8AC3E}">
        <p14:creationId xmlns:p14="http://schemas.microsoft.com/office/powerpoint/2010/main" val="1696501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5.emf"/><Relationship Id="rId7" Type="http://schemas.openxmlformats.org/officeDocument/2006/relationships/image" Target="../media/image10.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13.emf"/><Relationship Id="rId4" Type="http://schemas.openxmlformats.org/officeDocument/2006/relationships/image" Target="../media/image7.emf"/><Relationship Id="rId9" Type="http://schemas.openxmlformats.org/officeDocument/2006/relationships/image" Target="../media/image1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5.emf"/><Relationship Id="rId7" Type="http://schemas.openxmlformats.org/officeDocument/2006/relationships/image" Target="../media/image10.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13.emf"/><Relationship Id="rId4" Type="http://schemas.openxmlformats.org/officeDocument/2006/relationships/image" Target="../media/image7.emf"/><Relationship Id="rId9" Type="http://schemas.openxmlformats.org/officeDocument/2006/relationships/image" Target="../media/image12.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descr="A blue and purple background with circles and dots&#10;&#10;Description automatically generated">
            <a:extLst>
              <a:ext uri="{FF2B5EF4-FFF2-40B4-BE49-F238E27FC236}">
                <a16:creationId xmlns:a16="http://schemas.microsoft.com/office/drawing/2014/main" id="{0CFAD488-B35B-46DF-170F-8B2CAB34E9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210EAC21-63AD-76C5-B458-42DF918D730F}"/>
              </a:ext>
            </a:extLst>
          </p:cNvPr>
          <p:cNvPicPr>
            <a:picLocks noChangeAspect="1"/>
          </p:cNvPicPr>
          <p:nvPr userDrawn="1"/>
        </p:nvPicPr>
        <p:blipFill>
          <a:blip r:embed="rId3"/>
          <a:stretch>
            <a:fillRect/>
          </a:stretch>
        </p:blipFill>
        <p:spPr>
          <a:xfrm>
            <a:off x="625313" y="531551"/>
            <a:ext cx="2662678" cy="743631"/>
          </a:xfrm>
          <a:prstGeom prst="rect">
            <a:avLst/>
          </a:prstGeom>
        </p:spPr>
      </p:pic>
      <p:sp>
        <p:nvSpPr>
          <p:cNvPr id="2" name="Title 1"/>
          <p:cNvSpPr>
            <a:spLocks noGrp="1"/>
          </p:cNvSpPr>
          <p:nvPr>
            <p:ph type="ctrTitle"/>
          </p:nvPr>
        </p:nvSpPr>
        <p:spPr>
          <a:xfrm>
            <a:off x="362712" y="2255548"/>
            <a:ext cx="9659112" cy="1254416"/>
          </a:xfrm>
          <a:prstGeom prst="rect">
            <a:avLst/>
          </a:prstGeom>
        </p:spPr>
        <p:txBody>
          <a:bodyPr anchor="b">
            <a:norm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62712" y="3712465"/>
            <a:ext cx="8196072" cy="1029657"/>
          </a:xfrm>
        </p:spPr>
        <p:txBody>
          <a:bodyPr>
            <a:normAutofit/>
          </a:bodyPr>
          <a:lstStyle>
            <a:lvl1pPr marL="0" indent="0" algn="l">
              <a:lnSpc>
                <a:spcPct val="110000"/>
              </a:lnSpc>
              <a:buNone/>
              <a:defRPr lang="en-US" sz="2400" kern="1200" dirty="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489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and hol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8033" y="987427"/>
            <a:ext cx="6949439" cy="4873625"/>
          </a:xfrm>
        </p:spPr>
        <p:txBody>
          <a:bodyPr/>
          <a:lstStyle>
            <a:lvl1pPr>
              <a:defRPr sz="2400"/>
            </a:lvl1pPr>
            <a:lvl2pPr>
              <a:defRPr sz="2000" b="0">
                <a:solidFill>
                  <a:schemeClr val="tx1"/>
                </a:solidFill>
              </a:defRPr>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id="{20FED4CC-B694-4F4C-8AC8-7D4040DFB226}"/>
              </a:ext>
            </a:extLst>
          </p:cNvPr>
          <p:cNvSpPr>
            <a:spLocks noGrp="1"/>
          </p:cNvSpPr>
          <p:nvPr>
            <p:ph type="title"/>
          </p:nvPr>
        </p:nvSpPr>
        <p:spPr>
          <a:xfrm>
            <a:off x="374904"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BB4412EC-2A2F-F34F-AFA3-D552E85C92D0}"/>
              </a:ext>
            </a:extLst>
          </p:cNvPr>
          <p:cNvSpPr>
            <a:spLocks noGrp="1"/>
          </p:cNvSpPr>
          <p:nvPr>
            <p:ph type="body" sz="half" idx="2"/>
          </p:nvPr>
        </p:nvSpPr>
        <p:spPr>
          <a:xfrm>
            <a:off x="374904" y="2194560"/>
            <a:ext cx="3932237" cy="3674428"/>
          </a:xfrm>
        </p:spPr>
        <p:txBody>
          <a:bodyPr>
            <a:normAutofit/>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3">
            <a:extLst>
              <a:ext uri="{FF2B5EF4-FFF2-40B4-BE49-F238E27FC236}">
                <a16:creationId xmlns:a16="http://schemas.microsoft.com/office/drawing/2014/main" id="{6D64C3DC-0931-ED45-859D-7DC2E02D5807}"/>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10" name="Footer Placeholder 7">
            <a:extLst>
              <a:ext uri="{FF2B5EF4-FFF2-40B4-BE49-F238E27FC236}">
                <a16:creationId xmlns:a16="http://schemas.microsoft.com/office/drawing/2014/main" id="{E3CEEAF4-4B04-7F42-81A2-3D6474988D47}"/>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2" name="Date Placeholder 3">
            <a:extLst>
              <a:ext uri="{FF2B5EF4-FFF2-40B4-BE49-F238E27FC236}">
                <a16:creationId xmlns:a16="http://schemas.microsoft.com/office/drawing/2014/main" id="{C89A40C2-EB4C-F849-86CB-ACD53C9F5BDB}"/>
              </a:ext>
            </a:extLst>
          </p:cNvPr>
          <p:cNvSpPr>
            <a:spLocks noGrp="1"/>
          </p:cNvSpPr>
          <p:nvPr>
            <p:ph type="dt" sz="half" idx="1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94D8FABF-0E2F-42FC-923D-C4DE6B8F9E6B}" type="datetime1">
              <a:rPr lang="en-US" smtClean="0"/>
              <a:t>7/21/2026</a:t>
            </a:fld>
            <a:endParaRPr lang="en-GB" dirty="0"/>
          </a:p>
        </p:txBody>
      </p:sp>
    </p:spTree>
    <p:extLst>
      <p:ext uri="{BB962C8B-B14F-4D97-AF65-F5344CB8AC3E}">
        <p14:creationId xmlns:p14="http://schemas.microsoft.com/office/powerpoint/2010/main" val="415560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374904"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06113" y="987427"/>
            <a:ext cx="7485887" cy="4873625"/>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a:extLst>
              <a:ext uri="{FF2B5EF4-FFF2-40B4-BE49-F238E27FC236}">
                <a16:creationId xmlns:a16="http://schemas.microsoft.com/office/drawing/2014/main" id="{A95EF8D4-5B50-564A-8E71-ACB42B8E14D3}"/>
              </a:ext>
            </a:extLst>
          </p:cNvPr>
          <p:cNvSpPr>
            <a:spLocks noGrp="1"/>
          </p:cNvSpPr>
          <p:nvPr>
            <p:ph type="body" sz="half" idx="2"/>
          </p:nvPr>
        </p:nvSpPr>
        <p:spPr>
          <a:xfrm>
            <a:off x="374904" y="2194560"/>
            <a:ext cx="3932237" cy="3674428"/>
          </a:xfrm>
        </p:spPr>
        <p:txBody>
          <a:bodyPr>
            <a:normAutofit/>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3258DE6F-BC6E-364C-91D6-6B9C603C2F3D}"/>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10" name="Footer Placeholder 7">
            <a:extLst>
              <a:ext uri="{FF2B5EF4-FFF2-40B4-BE49-F238E27FC236}">
                <a16:creationId xmlns:a16="http://schemas.microsoft.com/office/drawing/2014/main" id="{49228810-255C-0747-AA61-5D5198D3E576}"/>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2" name="Date Placeholder 3">
            <a:extLst>
              <a:ext uri="{FF2B5EF4-FFF2-40B4-BE49-F238E27FC236}">
                <a16:creationId xmlns:a16="http://schemas.microsoft.com/office/drawing/2014/main" id="{19AD2DE6-E43E-6044-9983-6D2115FA619E}"/>
              </a:ext>
            </a:extLst>
          </p:cNvPr>
          <p:cNvSpPr>
            <a:spLocks noGrp="1"/>
          </p:cNvSpPr>
          <p:nvPr>
            <p:ph type="dt" sz="half" idx="1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A4E2AD33-1696-44FC-9CB1-B69B5C621A72}" type="datetime1">
              <a:rPr lang="en-US" smtClean="0"/>
              <a:t>7/21/2026</a:t>
            </a:fld>
            <a:endParaRPr lang="en-GB" dirty="0"/>
          </a:p>
        </p:txBody>
      </p:sp>
    </p:spTree>
    <p:extLst>
      <p:ext uri="{BB962C8B-B14F-4D97-AF65-F5344CB8AC3E}">
        <p14:creationId xmlns:p14="http://schemas.microsoft.com/office/powerpoint/2010/main" val="1252606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5760" y="365127"/>
            <a:ext cx="10988040" cy="1325563"/>
          </a:xfrm>
          <a:prstGeom prst="rect">
            <a:avLst/>
          </a:prstGeom>
        </p:spPr>
        <p:txBody>
          <a:bodyPr>
            <a:normAutofit/>
          </a:bodyP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34BCE835-694B-EC4D-AD29-A3BF23C073E9}"/>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9" name="Footer Placeholder 7">
            <a:extLst>
              <a:ext uri="{FF2B5EF4-FFF2-40B4-BE49-F238E27FC236}">
                <a16:creationId xmlns:a16="http://schemas.microsoft.com/office/drawing/2014/main" id="{A58B064A-C26D-E948-B1F9-58944195EEAD}"/>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1" name="Date Placeholder 3">
            <a:extLst>
              <a:ext uri="{FF2B5EF4-FFF2-40B4-BE49-F238E27FC236}">
                <a16:creationId xmlns:a16="http://schemas.microsoft.com/office/drawing/2014/main" id="{12031FA7-02D1-0645-9048-0AAD35E9044A}"/>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73ED8EE2-BD7A-4BD5-BE87-0CA9E9DE0BC9}" type="datetime1">
              <a:rPr lang="en-US" smtClean="0"/>
              <a:t>7/21/2026</a:t>
            </a:fld>
            <a:endParaRPr lang="en-GB" dirty="0"/>
          </a:p>
        </p:txBody>
      </p:sp>
    </p:spTree>
    <p:extLst>
      <p:ext uri="{BB962C8B-B14F-4D97-AF65-F5344CB8AC3E}">
        <p14:creationId xmlns:p14="http://schemas.microsoft.com/office/powerpoint/2010/main" val="2709847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623777"/>
            <a:ext cx="2628900" cy="5553186"/>
          </a:xfrm>
          <a:prstGeom prst="rect">
            <a:avLst/>
          </a:prstGeom>
        </p:spPr>
        <p:txBody>
          <a:bodyPr vert="eaVert">
            <a:normAutofit/>
          </a:bodyP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00FA3B52-24C6-BC49-B1FB-EF1DE3CE3927}"/>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9" name="Footer Placeholder 7">
            <a:extLst>
              <a:ext uri="{FF2B5EF4-FFF2-40B4-BE49-F238E27FC236}">
                <a16:creationId xmlns:a16="http://schemas.microsoft.com/office/drawing/2014/main" id="{A7668D43-9CA0-B748-8221-47607963463B}"/>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1" name="Date Placeholder 3">
            <a:extLst>
              <a:ext uri="{FF2B5EF4-FFF2-40B4-BE49-F238E27FC236}">
                <a16:creationId xmlns:a16="http://schemas.microsoft.com/office/drawing/2014/main" id="{D57BDEB2-5457-E84E-8E88-F426D3C1035A}"/>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8FF34A59-62F0-4E5D-A211-4EEE948E633E}" type="datetime1">
              <a:rPr lang="en-US" smtClean="0"/>
              <a:t>7/21/2026</a:t>
            </a:fld>
            <a:endParaRPr lang="en-GB" dirty="0"/>
          </a:p>
        </p:txBody>
      </p:sp>
    </p:spTree>
    <p:extLst>
      <p:ext uri="{BB962C8B-B14F-4D97-AF65-F5344CB8AC3E}">
        <p14:creationId xmlns:p14="http://schemas.microsoft.com/office/powerpoint/2010/main" val="268743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Final page">
    <p:spTree>
      <p:nvGrpSpPr>
        <p:cNvPr id="1" name=""/>
        <p:cNvGrpSpPr/>
        <p:nvPr/>
      </p:nvGrpSpPr>
      <p:grpSpPr>
        <a:xfrm>
          <a:off x="0" y="0"/>
          <a:ext cx="0" cy="0"/>
          <a:chOff x="0" y="0"/>
          <a:chExt cx="0" cy="0"/>
        </a:xfrm>
      </p:grpSpPr>
      <p:pic>
        <p:nvPicPr>
          <p:cNvPr id="4" name="Picture 3" descr="A blue and purple background with circles and dots&#10;&#10;Description automatically generated">
            <a:extLst>
              <a:ext uri="{FF2B5EF4-FFF2-40B4-BE49-F238E27FC236}">
                <a16:creationId xmlns:a16="http://schemas.microsoft.com/office/drawing/2014/main" id="{94C4CA7B-BA72-E386-7FBC-19B1EC5416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F866980C-C913-5E12-6241-DDEDFA3F45E9}"/>
              </a:ext>
            </a:extLst>
          </p:cNvPr>
          <p:cNvSpPr txBox="1"/>
          <p:nvPr userDrawn="1"/>
        </p:nvSpPr>
        <p:spPr>
          <a:xfrm>
            <a:off x="625313" y="4393914"/>
            <a:ext cx="6823276" cy="523220"/>
          </a:xfrm>
          <a:prstGeom prst="rect">
            <a:avLst/>
          </a:prstGeom>
          <a:noFill/>
        </p:spPr>
        <p:txBody>
          <a:bodyPr wrap="square">
            <a:spAutoFit/>
          </a:bodyPr>
          <a:lstStyle/>
          <a:p>
            <a:r>
              <a:rPr lang="en-GB" sz="1400" b="1" dirty="0">
                <a:solidFill>
                  <a:schemeClr val="bg1"/>
                </a:solidFill>
                <a:effectLst/>
                <a:latin typeface="Source Sans Pro" panose="020B0503030403020204" pitchFamily="34" charset="0"/>
                <a:ea typeface="Source Sans Pro" panose="020B0503030403020204" pitchFamily="34" charset="0"/>
              </a:rPr>
              <a:t>International Institute for Applied Systems Analysis (IIASA) </a:t>
            </a:r>
            <a:br>
              <a:rPr lang="en-GB" sz="1400" b="1" dirty="0">
                <a:solidFill>
                  <a:schemeClr val="bg1"/>
                </a:solidFill>
                <a:effectLst/>
                <a:latin typeface="Source Sans Pro" panose="020B0503030403020204" pitchFamily="34" charset="0"/>
                <a:ea typeface="Source Sans Pro" panose="020B0503030403020204" pitchFamily="34" charset="0"/>
              </a:rPr>
            </a:br>
            <a:r>
              <a:rPr lang="en-GB" sz="1400" dirty="0" err="1">
                <a:solidFill>
                  <a:schemeClr val="bg1"/>
                </a:solidFill>
                <a:effectLst/>
                <a:latin typeface="Source Sans Pro" panose="020B0503030403020204" pitchFamily="34" charset="0"/>
                <a:ea typeface="Source Sans Pro" panose="020B0503030403020204" pitchFamily="34" charset="0"/>
              </a:rPr>
              <a:t>Schlossplatz</a:t>
            </a:r>
            <a:r>
              <a:rPr lang="en-GB" sz="1400" dirty="0">
                <a:solidFill>
                  <a:schemeClr val="bg1"/>
                </a:solidFill>
                <a:effectLst/>
                <a:latin typeface="Source Sans Pro" panose="020B0503030403020204" pitchFamily="34" charset="0"/>
                <a:ea typeface="Source Sans Pro" panose="020B0503030403020204" pitchFamily="34" charset="0"/>
              </a:rPr>
              <a:t> 1, A‑2361 </a:t>
            </a:r>
            <a:r>
              <a:rPr lang="en-GB" sz="1400" dirty="0" err="1">
                <a:solidFill>
                  <a:schemeClr val="bg1"/>
                </a:solidFill>
                <a:effectLst/>
                <a:latin typeface="Source Sans Pro" panose="020B0503030403020204" pitchFamily="34" charset="0"/>
                <a:ea typeface="Source Sans Pro" panose="020B0503030403020204" pitchFamily="34" charset="0"/>
              </a:rPr>
              <a:t>Laxenburg</a:t>
            </a:r>
            <a:r>
              <a:rPr lang="en-GB" sz="1400" dirty="0">
                <a:solidFill>
                  <a:schemeClr val="bg1"/>
                </a:solidFill>
                <a:effectLst/>
                <a:latin typeface="Source Sans Pro" panose="020B0503030403020204" pitchFamily="34" charset="0"/>
                <a:ea typeface="Source Sans Pro" panose="020B0503030403020204" pitchFamily="34" charset="0"/>
              </a:rPr>
              <a:t>, Austria</a:t>
            </a:r>
          </a:p>
        </p:txBody>
      </p:sp>
      <p:graphicFrame>
        <p:nvGraphicFramePr>
          <p:cNvPr id="6" name="Table 8">
            <a:extLst>
              <a:ext uri="{FF2B5EF4-FFF2-40B4-BE49-F238E27FC236}">
                <a16:creationId xmlns:a16="http://schemas.microsoft.com/office/drawing/2014/main" id="{A25F503F-4721-C310-186B-90EBB60E1CBF}"/>
              </a:ext>
            </a:extLst>
          </p:cNvPr>
          <p:cNvGraphicFramePr>
            <a:graphicFrameLocks noGrp="1"/>
          </p:cNvGraphicFramePr>
          <p:nvPr userDrawn="1"/>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iiasa.ac.at</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iiasa.ac.at</a:t>
                      </a:r>
                      <a:r>
                        <a:rPr lang="en-GB" sz="900" b="0" dirty="0">
                          <a:solidFill>
                            <a:srgbClr val="FFFFFF"/>
                          </a:solidFill>
                          <a:effectLst/>
                          <a:latin typeface="Source Sans Pro" panose="020B0503030403020204" pitchFamily="34" charset="0"/>
                          <a:ea typeface="Source Sans Pro" panose="020B050303040302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IIASALive</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dirty="0">
                          <a:solidFill>
                            <a:srgbClr val="FFFFFF"/>
                          </a:solidFill>
                          <a:effectLst/>
                          <a:latin typeface="Source Sans Pro" panose="020B0503030403020204" pitchFamily="34" charset="0"/>
                          <a:ea typeface="Source Sans Pro" panose="020B0503030403020204" pitchFamily="34" charset="0"/>
                        </a:rPr>
                        <a:t>IIASA</a:t>
                      </a:r>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pic>
        <p:nvPicPr>
          <p:cNvPr id="7" name="Picture 6">
            <a:extLst>
              <a:ext uri="{FF2B5EF4-FFF2-40B4-BE49-F238E27FC236}">
                <a16:creationId xmlns:a16="http://schemas.microsoft.com/office/drawing/2014/main" id="{C33D3DA8-77C8-0CE6-4392-58B94702EFE2}"/>
              </a:ext>
            </a:extLst>
          </p:cNvPr>
          <p:cNvPicPr>
            <a:picLocks noChangeAspect="1"/>
          </p:cNvPicPr>
          <p:nvPr userDrawn="1"/>
        </p:nvPicPr>
        <p:blipFill>
          <a:blip r:embed="rId3"/>
          <a:stretch>
            <a:fillRect/>
          </a:stretch>
        </p:blipFill>
        <p:spPr>
          <a:xfrm>
            <a:off x="625313" y="531551"/>
            <a:ext cx="2662678" cy="743631"/>
          </a:xfrm>
          <a:prstGeom prst="rect">
            <a:avLst/>
          </a:prstGeom>
        </p:spPr>
      </p:pic>
      <p:sp>
        <p:nvSpPr>
          <p:cNvPr id="2" name="Title 1"/>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a:solidFill>
                  <a:schemeClr val="bg1"/>
                </a:solidFill>
              </a:defRPr>
            </a:lvl1pPr>
          </a:lstStyle>
          <a:p>
            <a:r>
              <a:rPr lang="en-US" dirty="0"/>
              <a:t>Thank you for your time.</a:t>
            </a:r>
          </a:p>
        </p:txBody>
      </p:sp>
      <p:sp>
        <p:nvSpPr>
          <p:cNvPr id="3" name="Subtitle 2"/>
          <p:cNvSpPr>
            <a:spLocks noGrp="1"/>
          </p:cNvSpPr>
          <p:nvPr>
            <p:ph type="subTitle" idx="1" hasCustomPrompt="1"/>
          </p:nvPr>
        </p:nvSpPr>
        <p:spPr>
          <a:xfrm>
            <a:off x="625313" y="3407554"/>
            <a:ext cx="8196072" cy="523220"/>
          </a:xfrm>
        </p:spPr>
        <p:txBody>
          <a:bodyPr>
            <a:normAutofit/>
          </a:bodyPr>
          <a:lstStyle>
            <a:lvl1pPr marL="0" indent="0" algn="l">
              <a:lnSpc>
                <a:spcPct val="110000"/>
              </a:lnSpc>
              <a:buNone/>
              <a:defRPr lang="en-US" sz="2400" kern="1200" dirty="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Questions.</a:t>
            </a:r>
          </a:p>
        </p:txBody>
      </p:sp>
      <p:pic>
        <p:nvPicPr>
          <p:cNvPr id="8" name="Picture 7">
            <a:extLst>
              <a:ext uri="{FF2B5EF4-FFF2-40B4-BE49-F238E27FC236}">
                <a16:creationId xmlns:a16="http://schemas.microsoft.com/office/drawing/2014/main" id="{7F42BB52-0F76-07AF-0852-A89312EEB5C8}"/>
              </a:ext>
            </a:extLst>
          </p:cNvPr>
          <p:cNvPicPr>
            <a:picLocks noChangeAspect="1"/>
          </p:cNvPicPr>
          <p:nvPr userDrawn="1"/>
        </p:nvPicPr>
        <p:blipFill>
          <a:blip r:embed="rId4"/>
          <a:stretch>
            <a:fillRect/>
          </a:stretch>
        </p:blipFill>
        <p:spPr>
          <a:xfrm>
            <a:off x="717469" y="5140607"/>
            <a:ext cx="177800" cy="177800"/>
          </a:xfrm>
          <a:prstGeom prst="rect">
            <a:avLst/>
          </a:prstGeom>
        </p:spPr>
      </p:pic>
      <p:pic>
        <p:nvPicPr>
          <p:cNvPr id="9" name="Picture 8">
            <a:extLst>
              <a:ext uri="{FF2B5EF4-FFF2-40B4-BE49-F238E27FC236}">
                <a16:creationId xmlns:a16="http://schemas.microsoft.com/office/drawing/2014/main" id="{7A69C23B-1930-CDCD-E8FC-0B640CD2DAB3}"/>
              </a:ext>
            </a:extLst>
          </p:cNvPr>
          <p:cNvPicPr>
            <a:picLocks noChangeAspect="1"/>
          </p:cNvPicPr>
          <p:nvPr userDrawn="1"/>
        </p:nvPicPr>
        <p:blipFill>
          <a:blip r:embed="rId5"/>
          <a:stretch>
            <a:fillRect/>
          </a:stretch>
        </p:blipFill>
        <p:spPr>
          <a:xfrm>
            <a:off x="717469" y="5449263"/>
            <a:ext cx="177800" cy="177800"/>
          </a:xfrm>
          <a:prstGeom prst="rect">
            <a:avLst/>
          </a:prstGeom>
        </p:spPr>
      </p:pic>
      <p:pic>
        <p:nvPicPr>
          <p:cNvPr id="10" name="Picture 9">
            <a:extLst>
              <a:ext uri="{FF2B5EF4-FFF2-40B4-BE49-F238E27FC236}">
                <a16:creationId xmlns:a16="http://schemas.microsoft.com/office/drawing/2014/main" id="{36A85D1D-8F22-506B-74CE-2B40654E37C7}"/>
              </a:ext>
            </a:extLst>
          </p:cNvPr>
          <p:cNvPicPr>
            <a:picLocks noChangeAspect="1"/>
          </p:cNvPicPr>
          <p:nvPr userDrawn="1"/>
        </p:nvPicPr>
        <p:blipFill>
          <a:blip r:embed="rId6"/>
          <a:stretch>
            <a:fillRect/>
          </a:stretch>
        </p:blipFill>
        <p:spPr>
          <a:xfrm>
            <a:off x="709592" y="5824842"/>
            <a:ext cx="177800" cy="177800"/>
          </a:xfrm>
          <a:prstGeom prst="rect">
            <a:avLst/>
          </a:prstGeom>
        </p:spPr>
      </p:pic>
      <p:pic>
        <p:nvPicPr>
          <p:cNvPr id="11" name="Picture 10">
            <a:extLst>
              <a:ext uri="{FF2B5EF4-FFF2-40B4-BE49-F238E27FC236}">
                <a16:creationId xmlns:a16="http://schemas.microsoft.com/office/drawing/2014/main" id="{AB27957E-1ACD-22F3-93CE-CB4A34038A19}"/>
              </a:ext>
            </a:extLst>
          </p:cNvPr>
          <p:cNvPicPr>
            <a:picLocks noChangeAspect="1"/>
          </p:cNvPicPr>
          <p:nvPr userDrawn="1"/>
        </p:nvPicPr>
        <p:blipFill>
          <a:blip r:embed="rId7"/>
          <a:stretch>
            <a:fillRect/>
          </a:stretch>
        </p:blipFill>
        <p:spPr>
          <a:xfrm>
            <a:off x="709592" y="6139482"/>
            <a:ext cx="177800" cy="177800"/>
          </a:xfrm>
          <a:prstGeom prst="rect">
            <a:avLst/>
          </a:prstGeom>
        </p:spPr>
      </p:pic>
      <p:pic>
        <p:nvPicPr>
          <p:cNvPr id="12" name="Picture 11">
            <a:extLst>
              <a:ext uri="{FF2B5EF4-FFF2-40B4-BE49-F238E27FC236}">
                <a16:creationId xmlns:a16="http://schemas.microsoft.com/office/drawing/2014/main" id="{B3DC30D1-684A-CF6C-A65B-3C4C6F4C7691}"/>
              </a:ext>
            </a:extLst>
          </p:cNvPr>
          <p:cNvPicPr>
            <a:picLocks noChangeAspect="1"/>
          </p:cNvPicPr>
          <p:nvPr userDrawn="1"/>
        </p:nvPicPr>
        <p:blipFill>
          <a:blip r:embed="rId8"/>
          <a:stretch>
            <a:fillRect/>
          </a:stretch>
        </p:blipFill>
        <p:spPr>
          <a:xfrm>
            <a:off x="2563928" y="5140607"/>
            <a:ext cx="177800" cy="177800"/>
          </a:xfrm>
          <a:prstGeom prst="rect">
            <a:avLst/>
          </a:prstGeom>
        </p:spPr>
      </p:pic>
      <p:pic>
        <p:nvPicPr>
          <p:cNvPr id="15" name="Picture 14">
            <a:extLst>
              <a:ext uri="{FF2B5EF4-FFF2-40B4-BE49-F238E27FC236}">
                <a16:creationId xmlns:a16="http://schemas.microsoft.com/office/drawing/2014/main" id="{38D6884D-7CCB-C46B-C53D-3E3A7AC062DC}"/>
              </a:ext>
            </a:extLst>
          </p:cNvPr>
          <p:cNvPicPr>
            <a:picLocks noChangeAspect="1"/>
          </p:cNvPicPr>
          <p:nvPr userDrawn="1"/>
        </p:nvPicPr>
        <p:blipFill>
          <a:blip r:embed="rId9"/>
          <a:stretch>
            <a:fillRect/>
          </a:stretch>
        </p:blipFill>
        <p:spPr>
          <a:xfrm>
            <a:off x="2563928" y="5449263"/>
            <a:ext cx="177800" cy="177800"/>
          </a:xfrm>
          <a:prstGeom prst="rect">
            <a:avLst/>
          </a:prstGeom>
        </p:spPr>
      </p:pic>
      <p:pic>
        <p:nvPicPr>
          <p:cNvPr id="17" name="Picture 16">
            <a:extLst>
              <a:ext uri="{FF2B5EF4-FFF2-40B4-BE49-F238E27FC236}">
                <a16:creationId xmlns:a16="http://schemas.microsoft.com/office/drawing/2014/main" id="{BF152A05-4B11-1060-E898-EB8BD04B1868}"/>
              </a:ext>
            </a:extLst>
          </p:cNvPr>
          <p:cNvPicPr>
            <a:picLocks noChangeAspect="1"/>
          </p:cNvPicPr>
          <p:nvPr userDrawn="1"/>
        </p:nvPicPr>
        <p:blipFill>
          <a:blip r:embed="rId10"/>
          <a:stretch>
            <a:fillRect/>
          </a:stretch>
        </p:blipFill>
        <p:spPr>
          <a:xfrm>
            <a:off x="2563928" y="5824842"/>
            <a:ext cx="177800" cy="177800"/>
          </a:xfrm>
          <a:prstGeom prst="rect">
            <a:avLst/>
          </a:prstGeom>
        </p:spPr>
      </p:pic>
    </p:spTree>
    <p:extLst>
      <p:ext uri="{BB962C8B-B14F-4D97-AF65-F5344CB8AC3E}">
        <p14:creationId xmlns:p14="http://schemas.microsoft.com/office/powerpoint/2010/main" val="2139524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Final page">
    <p:spTree>
      <p:nvGrpSpPr>
        <p:cNvPr id="1" name=""/>
        <p:cNvGrpSpPr/>
        <p:nvPr/>
      </p:nvGrpSpPr>
      <p:grpSpPr>
        <a:xfrm>
          <a:off x="0" y="0"/>
          <a:ext cx="0" cy="0"/>
          <a:chOff x="0" y="0"/>
          <a:chExt cx="0" cy="0"/>
        </a:xfrm>
      </p:grpSpPr>
      <p:pic>
        <p:nvPicPr>
          <p:cNvPr id="4" name="Picture 3" descr="A blue and purple background with circles and dots&#10;&#10;Description automatically generated">
            <a:extLst>
              <a:ext uri="{FF2B5EF4-FFF2-40B4-BE49-F238E27FC236}">
                <a16:creationId xmlns:a16="http://schemas.microsoft.com/office/drawing/2014/main" id="{94C4CA7B-BA72-E386-7FBC-19B1EC5416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F866980C-C913-5E12-6241-DDEDFA3F45E9}"/>
              </a:ext>
            </a:extLst>
          </p:cNvPr>
          <p:cNvSpPr txBox="1"/>
          <p:nvPr userDrawn="1"/>
        </p:nvSpPr>
        <p:spPr>
          <a:xfrm>
            <a:off x="625313" y="4393914"/>
            <a:ext cx="6823276" cy="523220"/>
          </a:xfrm>
          <a:prstGeom prst="rect">
            <a:avLst/>
          </a:prstGeom>
          <a:noFill/>
        </p:spPr>
        <p:txBody>
          <a:bodyPr wrap="square">
            <a:spAutoFit/>
          </a:bodyPr>
          <a:lstStyle/>
          <a:p>
            <a:r>
              <a:rPr lang="en-GB" sz="1400" b="1" dirty="0">
                <a:solidFill>
                  <a:schemeClr val="bg1"/>
                </a:solidFill>
                <a:effectLst/>
                <a:latin typeface="Source Sans Pro" panose="020B0503030403020204" pitchFamily="34" charset="0"/>
                <a:ea typeface="Source Sans Pro" panose="020B0503030403020204" pitchFamily="34" charset="0"/>
              </a:rPr>
              <a:t>International Institute for Applied Systems Analysis (IIASA) </a:t>
            </a:r>
            <a:br>
              <a:rPr lang="en-GB" sz="1400" b="1" dirty="0">
                <a:solidFill>
                  <a:schemeClr val="bg1"/>
                </a:solidFill>
                <a:effectLst/>
                <a:latin typeface="Source Sans Pro" panose="020B0503030403020204" pitchFamily="34" charset="0"/>
                <a:ea typeface="Source Sans Pro" panose="020B0503030403020204" pitchFamily="34" charset="0"/>
              </a:rPr>
            </a:br>
            <a:r>
              <a:rPr lang="en-GB" sz="1400" dirty="0" err="1">
                <a:solidFill>
                  <a:schemeClr val="bg1"/>
                </a:solidFill>
                <a:effectLst/>
                <a:latin typeface="Source Sans Pro" panose="020B0503030403020204" pitchFamily="34" charset="0"/>
                <a:ea typeface="Source Sans Pro" panose="020B0503030403020204" pitchFamily="34" charset="0"/>
              </a:rPr>
              <a:t>Schlossplatz</a:t>
            </a:r>
            <a:r>
              <a:rPr lang="en-GB" sz="1400" dirty="0">
                <a:solidFill>
                  <a:schemeClr val="bg1"/>
                </a:solidFill>
                <a:effectLst/>
                <a:latin typeface="Source Sans Pro" panose="020B0503030403020204" pitchFamily="34" charset="0"/>
                <a:ea typeface="Source Sans Pro" panose="020B0503030403020204" pitchFamily="34" charset="0"/>
              </a:rPr>
              <a:t> 1, A‑2361 </a:t>
            </a:r>
            <a:r>
              <a:rPr lang="en-GB" sz="1400" dirty="0" err="1">
                <a:solidFill>
                  <a:schemeClr val="bg1"/>
                </a:solidFill>
                <a:effectLst/>
                <a:latin typeface="Source Sans Pro" panose="020B0503030403020204" pitchFamily="34" charset="0"/>
                <a:ea typeface="Source Sans Pro" panose="020B0503030403020204" pitchFamily="34" charset="0"/>
              </a:rPr>
              <a:t>Laxenburg</a:t>
            </a:r>
            <a:r>
              <a:rPr lang="en-GB" sz="1400" dirty="0">
                <a:solidFill>
                  <a:schemeClr val="bg1"/>
                </a:solidFill>
                <a:effectLst/>
                <a:latin typeface="Source Sans Pro" panose="020B0503030403020204" pitchFamily="34" charset="0"/>
                <a:ea typeface="Source Sans Pro" panose="020B0503030403020204" pitchFamily="34" charset="0"/>
              </a:rPr>
              <a:t>, Austria</a:t>
            </a:r>
          </a:p>
        </p:txBody>
      </p:sp>
      <p:graphicFrame>
        <p:nvGraphicFramePr>
          <p:cNvPr id="6" name="Table 8">
            <a:extLst>
              <a:ext uri="{FF2B5EF4-FFF2-40B4-BE49-F238E27FC236}">
                <a16:creationId xmlns:a16="http://schemas.microsoft.com/office/drawing/2014/main" id="{A25F503F-4721-C310-186B-90EBB60E1CBF}"/>
              </a:ext>
            </a:extLst>
          </p:cNvPr>
          <p:cNvGraphicFramePr>
            <a:graphicFrameLocks noGrp="1"/>
          </p:cNvGraphicFramePr>
          <p:nvPr userDrawn="1">
            <p:extLst>
              <p:ext uri="{D42A27DB-BD31-4B8C-83A1-F6EECF244321}">
                <p14:modId xmlns:p14="http://schemas.microsoft.com/office/powerpoint/2010/main" val="4181101936"/>
              </p:ext>
            </p:extLst>
          </p:nvPr>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iiasa.ac.at</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iiasa.ac.at</a:t>
                      </a:r>
                      <a:r>
                        <a:rPr lang="en-GB" sz="900" b="0" dirty="0">
                          <a:solidFill>
                            <a:srgbClr val="FFFFFF"/>
                          </a:solidFill>
                          <a:effectLst/>
                          <a:latin typeface="Source Sans Pro" panose="020B0503030403020204" pitchFamily="34" charset="0"/>
                          <a:ea typeface="Source Sans Pro" panose="020B050303040302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IIASALive</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dirty="0">
                          <a:solidFill>
                            <a:srgbClr val="FFFFFF"/>
                          </a:solidFill>
                          <a:effectLst/>
                          <a:latin typeface="Source Sans Pro" panose="020B0503030403020204" pitchFamily="34" charset="0"/>
                          <a:ea typeface="Source Sans Pro" panose="020B0503030403020204" pitchFamily="34" charset="0"/>
                        </a:rPr>
                        <a:t>IIASA</a:t>
                      </a:r>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rgbClr val="FFFFFF"/>
                          </a:solidFill>
                          <a:effectLst/>
                          <a:latin typeface="Source Sans Pro" panose="020B0503030403020204" pitchFamily="34" charset="0"/>
                          <a:ea typeface="Source Sans Pro" panose="020B0503030403020204" pitchFamily="34" charset="0"/>
                        </a:rPr>
                        <a:t>@</a:t>
                      </a: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rgbClr val="FFFFFF"/>
                          </a:solidFill>
                          <a:effectLst/>
                          <a:latin typeface="Source Sans Pro" panose="020B0503030403020204" pitchFamily="34" charset="0"/>
                          <a:ea typeface="Source Sans Pro" panose="020B0503030403020204" pitchFamily="34" charset="0"/>
                        </a:rPr>
                        <a:t>iiasa-vienna</a:t>
                      </a:r>
                      <a:endParaRPr lang="en-GB" sz="900" b="0" dirty="0">
                        <a:solidFill>
                          <a:srgbClr val="FFFFFF"/>
                        </a:solidFill>
                        <a:effectLst/>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dirty="0">
                        <a:latin typeface="Source Sans Pro" panose="020B0503030403020204" pitchFamily="34" charset="0"/>
                        <a:ea typeface="Source Sans Pro" panose="020B050303040302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pic>
        <p:nvPicPr>
          <p:cNvPr id="7" name="Picture 6">
            <a:extLst>
              <a:ext uri="{FF2B5EF4-FFF2-40B4-BE49-F238E27FC236}">
                <a16:creationId xmlns:a16="http://schemas.microsoft.com/office/drawing/2014/main" id="{C33D3DA8-77C8-0CE6-4392-58B94702EFE2}"/>
              </a:ext>
            </a:extLst>
          </p:cNvPr>
          <p:cNvPicPr>
            <a:picLocks noChangeAspect="1"/>
          </p:cNvPicPr>
          <p:nvPr userDrawn="1"/>
        </p:nvPicPr>
        <p:blipFill>
          <a:blip r:embed="rId3"/>
          <a:stretch>
            <a:fillRect/>
          </a:stretch>
        </p:blipFill>
        <p:spPr>
          <a:xfrm>
            <a:off x="625313" y="531551"/>
            <a:ext cx="2662678" cy="743631"/>
          </a:xfrm>
          <a:prstGeom prst="rect">
            <a:avLst/>
          </a:prstGeom>
        </p:spPr>
      </p:pic>
      <p:sp>
        <p:nvSpPr>
          <p:cNvPr id="2" name="Title 1"/>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a:solidFill>
                  <a:schemeClr val="bg1"/>
                </a:solidFill>
              </a:defRPr>
            </a:lvl1pPr>
          </a:lstStyle>
          <a:p>
            <a:r>
              <a:rPr lang="en-US" dirty="0"/>
              <a:t>Thank you for your time.</a:t>
            </a:r>
          </a:p>
        </p:txBody>
      </p:sp>
      <p:sp>
        <p:nvSpPr>
          <p:cNvPr id="3" name="Subtitle 2"/>
          <p:cNvSpPr>
            <a:spLocks noGrp="1"/>
          </p:cNvSpPr>
          <p:nvPr>
            <p:ph type="subTitle" idx="1" hasCustomPrompt="1"/>
          </p:nvPr>
        </p:nvSpPr>
        <p:spPr>
          <a:xfrm>
            <a:off x="625313" y="3407554"/>
            <a:ext cx="8196072" cy="523220"/>
          </a:xfrm>
        </p:spPr>
        <p:txBody>
          <a:bodyPr>
            <a:normAutofit/>
          </a:bodyPr>
          <a:lstStyle>
            <a:lvl1pPr marL="0" indent="0" algn="l">
              <a:lnSpc>
                <a:spcPct val="110000"/>
              </a:lnSpc>
              <a:buNone/>
              <a:defRPr lang="en-US" sz="2400" kern="1200" dirty="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Questions.</a:t>
            </a:r>
          </a:p>
        </p:txBody>
      </p:sp>
      <p:pic>
        <p:nvPicPr>
          <p:cNvPr id="8" name="Picture 7">
            <a:extLst>
              <a:ext uri="{FF2B5EF4-FFF2-40B4-BE49-F238E27FC236}">
                <a16:creationId xmlns:a16="http://schemas.microsoft.com/office/drawing/2014/main" id="{7F42BB52-0F76-07AF-0852-A89312EEB5C8}"/>
              </a:ext>
            </a:extLst>
          </p:cNvPr>
          <p:cNvPicPr>
            <a:picLocks noChangeAspect="1"/>
          </p:cNvPicPr>
          <p:nvPr userDrawn="1"/>
        </p:nvPicPr>
        <p:blipFill>
          <a:blip r:embed="rId4"/>
          <a:stretch>
            <a:fillRect/>
          </a:stretch>
        </p:blipFill>
        <p:spPr>
          <a:xfrm>
            <a:off x="717469" y="5140607"/>
            <a:ext cx="177800" cy="177800"/>
          </a:xfrm>
          <a:prstGeom prst="rect">
            <a:avLst/>
          </a:prstGeom>
        </p:spPr>
      </p:pic>
      <p:pic>
        <p:nvPicPr>
          <p:cNvPr id="9" name="Picture 8">
            <a:extLst>
              <a:ext uri="{FF2B5EF4-FFF2-40B4-BE49-F238E27FC236}">
                <a16:creationId xmlns:a16="http://schemas.microsoft.com/office/drawing/2014/main" id="{7A69C23B-1930-CDCD-E8FC-0B640CD2DAB3}"/>
              </a:ext>
            </a:extLst>
          </p:cNvPr>
          <p:cNvPicPr>
            <a:picLocks noChangeAspect="1"/>
          </p:cNvPicPr>
          <p:nvPr userDrawn="1"/>
        </p:nvPicPr>
        <p:blipFill>
          <a:blip r:embed="rId5"/>
          <a:stretch>
            <a:fillRect/>
          </a:stretch>
        </p:blipFill>
        <p:spPr>
          <a:xfrm>
            <a:off x="717469" y="5449263"/>
            <a:ext cx="177800" cy="177800"/>
          </a:xfrm>
          <a:prstGeom prst="rect">
            <a:avLst/>
          </a:prstGeom>
        </p:spPr>
      </p:pic>
      <p:pic>
        <p:nvPicPr>
          <p:cNvPr id="10" name="Picture 9">
            <a:extLst>
              <a:ext uri="{FF2B5EF4-FFF2-40B4-BE49-F238E27FC236}">
                <a16:creationId xmlns:a16="http://schemas.microsoft.com/office/drawing/2014/main" id="{36A85D1D-8F22-506B-74CE-2B40654E37C7}"/>
              </a:ext>
            </a:extLst>
          </p:cNvPr>
          <p:cNvPicPr>
            <a:picLocks noChangeAspect="1"/>
          </p:cNvPicPr>
          <p:nvPr userDrawn="1"/>
        </p:nvPicPr>
        <p:blipFill>
          <a:blip r:embed="rId6"/>
          <a:stretch>
            <a:fillRect/>
          </a:stretch>
        </p:blipFill>
        <p:spPr>
          <a:xfrm>
            <a:off x="709592" y="5824842"/>
            <a:ext cx="177800" cy="177800"/>
          </a:xfrm>
          <a:prstGeom prst="rect">
            <a:avLst/>
          </a:prstGeom>
        </p:spPr>
      </p:pic>
      <p:pic>
        <p:nvPicPr>
          <p:cNvPr id="11" name="Picture 10">
            <a:extLst>
              <a:ext uri="{FF2B5EF4-FFF2-40B4-BE49-F238E27FC236}">
                <a16:creationId xmlns:a16="http://schemas.microsoft.com/office/drawing/2014/main" id="{AB27957E-1ACD-22F3-93CE-CB4A34038A19}"/>
              </a:ext>
            </a:extLst>
          </p:cNvPr>
          <p:cNvPicPr>
            <a:picLocks noChangeAspect="1"/>
          </p:cNvPicPr>
          <p:nvPr userDrawn="1"/>
        </p:nvPicPr>
        <p:blipFill>
          <a:blip r:embed="rId7"/>
          <a:stretch>
            <a:fillRect/>
          </a:stretch>
        </p:blipFill>
        <p:spPr>
          <a:xfrm>
            <a:off x="709592" y="6139482"/>
            <a:ext cx="177800" cy="177800"/>
          </a:xfrm>
          <a:prstGeom prst="rect">
            <a:avLst/>
          </a:prstGeom>
        </p:spPr>
      </p:pic>
      <p:pic>
        <p:nvPicPr>
          <p:cNvPr id="12" name="Picture 11">
            <a:extLst>
              <a:ext uri="{FF2B5EF4-FFF2-40B4-BE49-F238E27FC236}">
                <a16:creationId xmlns:a16="http://schemas.microsoft.com/office/drawing/2014/main" id="{B3DC30D1-684A-CF6C-A65B-3C4C6F4C7691}"/>
              </a:ext>
            </a:extLst>
          </p:cNvPr>
          <p:cNvPicPr>
            <a:picLocks noChangeAspect="1"/>
          </p:cNvPicPr>
          <p:nvPr userDrawn="1"/>
        </p:nvPicPr>
        <p:blipFill>
          <a:blip r:embed="rId8"/>
          <a:stretch>
            <a:fillRect/>
          </a:stretch>
        </p:blipFill>
        <p:spPr>
          <a:xfrm>
            <a:off x="2563928" y="5140607"/>
            <a:ext cx="177800" cy="177800"/>
          </a:xfrm>
          <a:prstGeom prst="rect">
            <a:avLst/>
          </a:prstGeom>
        </p:spPr>
      </p:pic>
      <p:pic>
        <p:nvPicPr>
          <p:cNvPr id="15" name="Picture 14">
            <a:extLst>
              <a:ext uri="{FF2B5EF4-FFF2-40B4-BE49-F238E27FC236}">
                <a16:creationId xmlns:a16="http://schemas.microsoft.com/office/drawing/2014/main" id="{38D6884D-7CCB-C46B-C53D-3E3A7AC062DC}"/>
              </a:ext>
            </a:extLst>
          </p:cNvPr>
          <p:cNvPicPr>
            <a:picLocks noChangeAspect="1"/>
          </p:cNvPicPr>
          <p:nvPr userDrawn="1"/>
        </p:nvPicPr>
        <p:blipFill>
          <a:blip r:embed="rId9"/>
          <a:stretch>
            <a:fillRect/>
          </a:stretch>
        </p:blipFill>
        <p:spPr>
          <a:xfrm>
            <a:off x="2563928" y="5449263"/>
            <a:ext cx="177800" cy="177800"/>
          </a:xfrm>
          <a:prstGeom prst="rect">
            <a:avLst/>
          </a:prstGeom>
        </p:spPr>
      </p:pic>
      <p:pic>
        <p:nvPicPr>
          <p:cNvPr id="17" name="Picture 16">
            <a:extLst>
              <a:ext uri="{FF2B5EF4-FFF2-40B4-BE49-F238E27FC236}">
                <a16:creationId xmlns:a16="http://schemas.microsoft.com/office/drawing/2014/main" id="{BF152A05-4B11-1060-E898-EB8BD04B1868}"/>
              </a:ext>
            </a:extLst>
          </p:cNvPr>
          <p:cNvPicPr>
            <a:picLocks noChangeAspect="1"/>
          </p:cNvPicPr>
          <p:nvPr userDrawn="1"/>
        </p:nvPicPr>
        <p:blipFill>
          <a:blip r:embed="rId10"/>
          <a:stretch>
            <a:fillRect/>
          </a:stretch>
        </p:blipFill>
        <p:spPr>
          <a:xfrm>
            <a:off x="2563928" y="5824842"/>
            <a:ext cx="177800" cy="177800"/>
          </a:xfrm>
          <a:prstGeom prst="rect">
            <a:avLst/>
          </a:prstGeom>
        </p:spPr>
      </p:pic>
    </p:spTree>
    <p:extLst>
      <p:ext uri="{BB962C8B-B14F-4D97-AF65-F5344CB8AC3E}">
        <p14:creationId xmlns:p14="http://schemas.microsoft.com/office/powerpoint/2010/main" val="2139524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 column - Top">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46396B-BD90-784C-8FFE-EBB3D0776326}"/>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397AD2AC-979A-0344-8551-A78B382E67A6}"/>
              </a:ext>
            </a:extLst>
          </p:cNvPr>
          <p:cNvSpPr>
            <a:spLocks noGrp="1"/>
          </p:cNvSpPr>
          <p:nvPr>
            <p:ph sz="half" idx="1" hasCustomPrompt="1"/>
          </p:nvPr>
        </p:nvSpPr>
        <p:spPr>
          <a:xfrm>
            <a:off x="362712" y="1761617"/>
            <a:ext cx="9580541" cy="4351338"/>
          </a:xfrm>
        </p:spPr>
        <p:txBody>
          <a:bodyPr>
            <a:normAutofit/>
          </a:bodyPr>
          <a:lstStyle>
            <a:lvl1pPr marL="0" indent="0">
              <a:lnSpc>
                <a:spcPct val="110000"/>
              </a:lnSpc>
              <a:buNone/>
              <a:defRPr sz="2400"/>
            </a:lvl1pPr>
          </a:lstStyle>
          <a:p>
            <a:pPr lvl="0"/>
            <a:r>
              <a:rPr lang="en-US" dirty="0"/>
              <a:t>Enter text here</a:t>
            </a:r>
          </a:p>
        </p:txBody>
      </p:sp>
      <p:sp>
        <p:nvSpPr>
          <p:cNvPr id="10" name="Slide Number Placeholder 3">
            <a:extLst>
              <a:ext uri="{FF2B5EF4-FFF2-40B4-BE49-F238E27FC236}">
                <a16:creationId xmlns:a16="http://schemas.microsoft.com/office/drawing/2014/main" id="{132D8BEC-2F74-8547-9F2C-AEAE0B302DDC}"/>
              </a:ext>
            </a:extLst>
          </p:cNvPr>
          <p:cNvSpPr>
            <a:spLocks noGrp="1"/>
          </p:cNvSpPr>
          <p:nvPr>
            <p:ph type="sldNum" sz="quarter" idx="16"/>
          </p:nvPr>
        </p:nvSpPr>
        <p:spPr>
          <a:xfrm>
            <a:off x="258748" y="6352806"/>
            <a:ext cx="2743200" cy="365125"/>
          </a:xfrm>
        </p:spPr>
        <p:txBody>
          <a:bodyPr/>
          <a:lstStyle>
            <a:lvl1pPr>
              <a:defRPr>
                <a:solidFill>
                  <a:schemeClr val="bg1"/>
                </a:solidFill>
              </a:defRPr>
            </a:lvl1pPr>
          </a:lstStyle>
          <a:p>
            <a:fld id="{838B0777-827F-8D42-90B1-61394C340E65}" type="slidenum">
              <a:rPr lang="en-US" smtClean="0"/>
              <a:pPr/>
              <a:t>‹#›</a:t>
            </a:fld>
            <a:endParaRPr lang="en-US" dirty="0"/>
          </a:p>
        </p:txBody>
      </p:sp>
      <p:sp>
        <p:nvSpPr>
          <p:cNvPr id="11" name="Footer Placeholder 7">
            <a:extLst>
              <a:ext uri="{FF2B5EF4-FFF2-40B4-BE49-F238E27FC236}">
                <a16:creationId xmlns:a16="http://schemas.microsoft.com/office/drawing/2014/main" id="{B0283A15-47DF-8047-8B83-438FA552B6E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3" name="Date Placeholder 3">
            <a:extLst>
              <a:ext uri="{FF2B5EF4-FFF2-40B4-BE49-F238E27FC236}">
                <a16:creationId xmlns:a16="http://schemas.microsoft.com/office/drawing/2014/main" id="{358E8B80-D0B3-954F-9A62-484C9A10FE4D}"/>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027B8B4C-929E-4634-81C5-93E5E8CC2182}" type="datetime1">
              <a:rPr lang="en-US" smtClean="0"/>
              <a:t>7/21/2026</a:t>
            </a:fld>
            <a:endParaRPr lang="en-GB" dirty="0"/>
          </a:p>
        </p:txBody>
      </p:sp>
    </p:spTree>
    <p:extLst>
      <p:ext uri="{BB962C8B-B14F-4D97-AF65-F5344CB8AC3E}">
        <p14:creationId xmlns:p14="http://schemas.microsoft.com/office/powerpoint/2010/main" val="2079009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 blue">
    <p:bg>
      <p:bgPr>
        <a:solidFill>
          <a:schemeClr val="bg1"/>
        </a:solidFill>
        <a:effectLst/>
      </p:bgPr>
    </p:bg>
    <p:spTree>
      <p:nvGrpSpPr>
        <p:cNvPr id="1" name=""/>
        <p:cNvGrpSpPr/>
        <p:nvPr/>
      </p:nvGrpSpPr>
      <p:grpSpPr>
        <a:xfrm>
          <a:off x="0" y="0"/>
          <a:ext cx="0" cy="0"/>
          <a:chOff x="0" y="0"/>
          <a:chExt cx="0" cy="0"/>
        </a:xfrm>
      </p:grpSpPr>
      <p:pic>
        <p:nvPicPr>
          <p:cNvPr id="5" name="Picture 4" descr="A blue and purple background with circles and dots&#10;&#10;Description automatically generated">
            <a:extLst>
              <a:ext uri="{FF2B5EF4-FFF2-40B4-BE49-F238E27FC236}">
                <a16:creationId xmlns:a16="http://schemas.microsoft.com/office/drawing/2014/main" id="{35E133CC-9378-91FA-08A3-FC2F7982C2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62712" y="658179"/>
            <a:ext cx="9610344" cy="2852737"/>
          </a:xfrm>
          <a:prstGeom prst="rect">
            <a:avLst/>
          </a:prstGeom>
        </p:spPr>
        <p:txBody>
          <a:bodyPr anchor="b">
            <a:normAutofit/>
          </a:bodyPr>
          <a:lstStyle>
            <a:lvl1pPr>
              <a:defRPr sz="36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62712" y="3675065"/>
            <a:ext cx="9195816" cy="1500187"/>
          </a:xfrm>
        </p:spPr>
        <p:txBody>
          <a:bodyPr>
            <a:normAutofit/>
          </a:bodyPr>
          <a:lstStyle>
            <a:lvl1pPr marL="0" indent="0">
              <a:lnSpc>
                <a:spcPct val="110000"/>
              </a:lnSpc>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85FD36E0-C784-AE4E-B42C-F7764C6BD308}"/>
              </a:ext>
            </a:extLst>
          </p:cNvPr>
          <p:cNvSpPr>
            <a:spLocks noGrp="1"/>
          </p:cNvSpPr>
          <p:nvPr>
            <p:ph type="sldNum" sz="quarter" idx="4"/>
          </p:nvPr>
        </p:nvSpPr>
        <p:spPr>
          <a:xfrm>
            <a:off x="258748" y="6352806"/>
            <a:ext cx="2743200" cy="365125"/>
          </a:xfrm>
          <a:prstGeom prst="rect">
            <a:avLst/>
          </a:prstGeom>
        </p:spPr>
        <p:txBody>
          <a:bodyPr vert="horz" lIns="91440" tIns="45720" rIns="91440" bIns="45720" rtlCol="0" anchor="b" anchorCtr="0"/>
          <a:lstStyle>
            <a:lvl1pPr algn="l">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838B0777-827F-8D42-90B1-61394C340E65}" type="slidenum">
              <a:rPr lang="en-US" smtClean="0"/>
              <a:pPr/>
              <a:t>‹#›</a:t>
            </a:fld>
            <a:endParaRPr lang="en-US" dirty="0"/>
          </a:p>
        </p:txBody>
      </p:sp>
      <p:sp>
        <p:nvSpPr>
          <p:cNvPr id="8" name="Footer Placeholder 7">
            <a:extLst>
              <a:ext uri="{FF2B5EF4-FFF2-40B4-BE49-F238E27FC236}">
                <a16:creationId xmlns:a16="http://schemas.microsoft.com/office/drawing/2014/main" id="{74383D7C-0821-A040-BE0C-B5DB8952DD5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9" name="Date Placeholder 3">
            <a:extLst>
              <a:ext uri="{FF2B5EF4-FFF2-40B4-BE49-F238E27FC236}">
                <a16:creationId xmlns:a16="http://schemas.microsoft.com/office/drawing/2014/main" id="{AE69E957-E916-EA41-8D86-9462424C7666}"/>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5AF11745-2A79-449F-83E7-6774DFCF8AB5}" type="datetime1">
              <a:rPr lang="en-US" smtClean="0"/>
              <a:t>7/21/2026</a:t>
            </a:fld>
            <a:endParaRPr lang="en-GB" dirty="0"/>
          </a:p>
        </p:txBody>
      </p:sp>
      <p:pic>
        <p:nvPicPr>
          <p:cNvPr id="11" name="Picture 10">
            <a:extLst>
              <a:ext uri="{FF2B5EF4-FFF2-40B4-BE49-F238E27FC236}">
                <a16:creationId xmlns:a16="http://schemas.microsoft.com/office/drawing/2014/main" id="{80732E99-48FB-AE24-3F85-33939BC44936}"/>
              </a:ext>
            </a:extLst>
          </p:cNvPr>
          <p:cNvPicPr>
            <a:picLocks noChangeAspect="1"/>
          </p:cNvPicPr>
          <p:nvPr userDrawn="1"/>
        </p:nvPicPr>
        <p:blipFill>
          <a:blip r:embed="rId3"/>
          <a:stretch>
            <a:fillRect/>
          </a:stretch>
        </p:blipFill>
        <p:spPr>
          <a:xfrm>
            <a:off x="11473704" y="161471"/>
            <a:ext cx="459381" cy="653342"/>
          </a:xfrm>
          <a:prstGeom prst="rect">
            <a:avLst/>
          </a:prstGeom>
        </p:spPr>
      </p:pic>
    </p:spTree>
    <p:extLst>
      <p:ext uri="{BB962C8B-B14F-4D97-AF65-F5344CB8AC3E}">
        <p14:creationId xmlns:p14="http://schemas.microsoft.com/office/powerpoint/2010/main" val="3515239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 Top">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46396B-BD90-784C-8FFE-EBB3D0776326}"/>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397AD2AC-979A-0344-8551-A78B382E67A6}"/>
              </a:ext>
            </a:extLst>
          </p:cNvPr>
          <p:cNvSpPr>
            <a:spLocks noGrp="1"/>
          </p:cNvSpPr>
          <p:nvPr>
            <p:ph sz="half" idx="1" hasCustomPrompt="1"/>
          </p:nvPr>
        </p:nvSpPr>
        <p:spPr>
          <a:xfrm>
            <a:off x="362712" y="1761617"/>
            <a:ext cx="9580541" cy="4351338"/>
          </a:xfrm>
        </p:spPr>
        <p:txBody>
          <a:bodyPr>
            <a:normAutofit/>
          </a:bodyPr>
          <a:lstStyle>
            <a:lvl1pPr marL="0" indent="0">
              <a:lnSpc>
                <a:spcPct val="110000"/>
              </a:lnSpc>
              <a:buNone/>
              <a:defRPr sz="2400"/>
            </a:lvl1pPr>
          </a:lstStyle>
          <a:p>
            <a:pPr lvl="0"/>
            <a:r>
              <a:rPr lang="en-US" dirty="0"/>
              <a:t>Enter text here</a:t>
            </a:r>
          </a:p>
        </p:txBody>
      </p:sp>
      <p:sp>
        <p:nvSpPr>
          <p:cNvPr id="10" name="Slide Number Placeholder 3">
            <a:extLst>
              <a:ext uri="{FF2B5EF4-FFF2-40B4-BE49-F238E27FC236}">
                <a16:creationId xmlns:a16="http://schemas.microsoft.com/office/drawing/2014/main" id="{132D8BEC-2F74-8547-9F2C-AEAE0B302DDC}"/>
              </a:ext>
            </a:extLst>
          </p:cNvPr>
          <p:cNvSpPr>
            <a:spLocks noGrp="1"/>
          </p:cNvSpPr>
          <p:nvPr>
            <p:ph type="sldNum" sz="quarter" idx="16"/>
          </p:nvPr>
        </p:nvSpPr>
        <p:spPr>
          <a:xfrm>
            <a:off x="258748" y="6352806"/>
            <a:ext cx="2743200" cy="365125"/>
          </a:xfrm>
        </p:spPr>
        <p:txBody>
          <a:bodyPr/>
          <a:lstStyle>
            <a:lvl1pPr>
              <a:defRPr>
                <a:solidFill>
                  <a:schemeClr val="tx1">
                    <a:lumMod val="50000"/>
                    <a:lumOff val="50000"/>
                  </a:schemeClr>
                </a:solidFill>
              </a:defRPr>
            </a:lvl1pPr>
          </a:lstStyle>
          <a:p>
            <a:fld id="{838B0777-827F-8D42-90B1-61394C340E65}" type="slidenum">
              <a:rPr lang="en-US" smtClean="0"/>
              <a:pPr/>
              <a:t>‹#›</a:t>
            </a:fld>
            <a:endParaRPr lang="en-US" dirty="0"/>
          </a:p>
        </p:txBody>
      </p:sp>
      <p:sp>
        <p:nvSpPr>
          <p:cNvPr id="11" name="Footer Placeholder 7">
            <a:extLst>
              <a:ext uri="{FF2B5EF4-FFF2-40B4-BE49-F238E27FC236}">
                <a16:creationId xmlns:a16="http://schemas.microsoft.com/office/drawing/2014/main" id="{B0283A15-47DF-8047-8B83-438FA552B6E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3" name="Date Placeholder 3">
            <a:extLst>
              <a:ext uri="{FF2B5EF4-FFF2-40B4-BE49-F238E27FC236}">
                <a16:creationId xmlns:a16="http://schemas.microsoft.com/office/drawing/2014/main" id="{358E8B80-D0B3-954F-9A62-484C9A10FE4D}"/>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6D245AF8-4D80-4A0D-8CA4-D6B29A620F36}" type="datetime1">
              <a:rPr lang="en-US" smtClean="0"/>
              <a:t>7/21/2026</a:t>
            </a:fld>
            <a:endParaRPr lang="en-GB" dirty="0"/>
          </a:p>
        </p:txBody>
      </p:sp>
    </p:spTree>
    <p:extLst>
      <p:ext uri="{BB962C8B-B14F-4D97-AF65-F5344CB8AC3E}">
        <p14:creationId xmlns:p14="http://schemas.microsoft.com/office/powerpoint/2010/main" val="3156782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s - Top">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10" name="Content Placeholder 2">
            <a:extLst>
              <a:ext uri="{FF2B5EF4-FFF2-40B4-BE49-F238E27FC236}">
                <a16:creationId xmlns:a16="http://schemas.microsoft.com/office/drawing/2014/main" id="{F6C397A8-4C6E-3540-A9FF-B8B3F768B7BB}"/>
              </a:ext>
            </a:extLst>
          </p:cNvPr>
          <p:cNvSpPr>
            <a:spLocks noGrp="1"/>
          </p:cNvSpPr>
          <p:nvPr>
            <p:ph sz="half" idx="13" hasCustomPrompt="1"/>
          </p:nvPr>
        </p:nvSpPr>
        <p:spPr>
          <a:xfrm>
            <a:off x="6254496"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11" name="Slide Number Placeholder 3">
            <a:extLst>
              <a:ext uri="{FF2B5EF4-FFF2-40B4-BE49-F238E27FC236}">
                <a16:creationId xmlns:a16="http://schemas.microsoft.com/office/drawing/2014/main" id="{C56797FB-FF82-0F4F-A928-D7AF36F5441A}"/>
              </a:ext>
            </a:extLst>
          </p:cNvPr>
          <p:cNvSpPr>
            <a:spLocks noGrp="1"/>
          </p:cNvSpPr>
          <p:nvPr>
            <p:ph type="sldNum" sz="quarter" idx="16"/>
          </p:nvPr>
        </p:nvSpPr>
        <p:spPr>
          <a:xfrm>
            <a:off x="258748" y="6352806"/>
            <a:ext cx="2743200" cy="365125"/>
          </a:xfrm>
        </p:spPr>
        <p:txBody>
          <a:bodyPr/>
          <a:lstStyle>
            <a:lvl1pPr>
              <a:defRPr>
                <a:solidFill>
                  <a:schemeClr val="bg1"/>
                </a:solidFill>
              </a:defRPr>
            </a:lvl1pPr>
          </a:lstStyle>
          <a:p>
            <a:fld id="{838B0777-827F-8D42-90B1-61394C340E65}" type="slidenum">
              <a:rPr lang="en-US" smtClean="0"/>
              <a:pPr/>
              <a:t>‹#›</a:t>
            </a:fld>
            <a:endParaRPr lang="en-US" dirty="0"/>
          </a:p>
        </p:txBody>
      </p:sp>
      <p:sp>
        <p:nvSpPr>
          <p:cNvPr id="12" name="Title 1">
            <a:extLst>
              <a:ext uri="{FF2B5EF4-FFF2-40B4-BE49-F238E27FC236}">
                <a16:creationId xmlns:a16="http://schemas.microsoft.com/office/drawing/2014/main" id="{4C27DB8A-983A-204A-A0E1-0B2509737A15}"/>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3" name="Footer Placeholder 7">
            <a:extLst>
              <a:ext uri="{FF2B5EF4-FFF2-40B4-BE49-F238E27FC236}">
                <a16:creationId xmlns:a16="http://schemas.microsoft.com/office/drawing/2014/main" id="{C3EFC6A2-0789-BB4B-9701-8038DFBF83E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5" name="Date Placeholder 3">
            <a:extLst>
              <a:ext uri="{FF2B5EF4-FFF2-40B4-BE49-F238E27FC236}">
                <a16:creationId xmlns:a16="http://schemas.microsoft.com/office/drawing/2014/main" id="{4876024C-E78F-814A-ADD4-B2037FCE17DA}"/>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CF1254C4-8E32-4CF6-BD83-4B227BBB3F4C}" type="datetime1">
              <a:rPr lang="en-US" smtClean="0"/>
              <a:t>7/21/2026</a:t>
            </a:fld>
            <a:endParaRPr lang="en-GB" dirty="0"/>
          </a:p>
        </p:txBody>
      </p:sp>
    </p:spTree>
    <p:extLst>
      <p:ext uri="{BB962C8B-B14F-4D97-AF65-F5344CB8AC3E}">
        <p14:creationId xmlns:p14="http://schemas.microsoft.com/office/powerpoint/2010/main" val="16176046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_White logos">
    <p:spTree>
      <p:nvGrpSpPr>
        <p:cNvPr id="1" name=""/>
        <p:cNvGrpSpPr/>
        <p:nvPr/>
      </p:nvGrpSpPr>
      <p:grpSpPr>
        <a:xfrm>
          <a:off x="0" y="0"/>
          <a:ext cx="0" cy="0"/>
          <a:chOff x="0" y="0"/>
          <a:chExt cx="0" cy="0"/>
        </a:xfrm>
      </p:grpSpPr>
      <p:pic>
        <p:nvPicPr>
          <p:cNvPr id="4" name="Picture 3" descr="A blue and purple background with circles and dots&#10;&#10;Description automatically generated">
            <a:extLst>
              <a:ext uri="{FF2B5EF4-FFF2-40B4-BE49-F238E27FC236}">
                <a16:creationId xmlns:a16="http://schemas.microsoft.com/office/drawing/2014/main" id="{0CFAD488-B35B-46DF-170F-8B2CAB34E9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210EAC21-63AD-76C5-B458-42DF918D730F}"/>
              </a:ext>
            </a:extLst>
          </p:cNvPr>
          <p:cNvPicPr>
            <a:picLocks noChangeAspect="1"/>
          </p:cNvPicPr>
          <p:nvPr userDrawn="1"/>
        </p:nvPicPr>
        <p:blipFill>
          <a:blip r:embed="rId3"/>
          <a:stretch>
            <a:fillRect/>
          </a:stretch>
        </p:blipFill>
        <p:spPr>
          <a:xfrm>
            <a:off x="625313" y="531551"/>
            <a:ext cx="2662678" cy="743631"/>
          </a:xfrm>
          <a:prstGeom prst="rect">
            <a:avLst/>
          </a:prstGeom>
        </p:spPr>
      </p:pic>
      <p:sp>
        <p:nvSpPr>
          <p:cNvPr id="2" name="Title 1"/>
          <p:cNvSpPr>
            <a:spLocks noGrp="1"/>
          </p:cNvSpPr>
          <p:nvPr>
            <p:ph type="ctrTitle"/>
          </p:nvPr>
        </p:nvSpPr>
        <p:spPr>
          <a:xfrm>
            <a:off x="362712" y="2255548"/>
            <a:ext cx="9659112" cy="1254416"/>
          </a:xfrm>
          <a:prstGeom prst="rect">
            <a:avLst/>
          </a:prstGeom>
        </p:spPr>
        <p:txBody>
          <a:bodyPr anchor="b">
            <a:norm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62712" y="3712465"/>
            <a:ext cx="8196072" cy="1029657"/>
          </a:xfrm>
        </p:spPr>
        <p:txBody>
          <a:bodyPr>
            <a:normAutofit/>
          </a:bodyPr>
          <a:lstStyle>
            <a:lvl1pPr marL="0" indent="0" algn="l">
              <a:lnSpc>
                <a:spcPct val="110000"/>
              </a:lnSpc>
              <a:buNone/>
              <a:defRPr lang="en-US" sz="2400" kern="1200" dirty="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Rectangle 5">
            <a:extLst>
              <a:ext uri="{FF2B5EF4-FFF2-40B4-BE49-F238E27FC236}">
                <a16:creationId xmlns:a16="http://schemas.microsoft.com/office/drawing/2014/main" id="{81B9E65A-E259-5EA1-D7B0-9CB9D020F6B1}"/>
              </a:ext>
            </a:extLst>
          </p:cNvPr>
          <p:cNvSpPr/>
          <p:nvPr userDrawn="1"/>
        </p:nvSpPr>
        <p:spPr>
          <a:xfrm>
            <a:off x="0" y="5971822"/>
            <a:ext cx="12192000" cy="8861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ln>
                <a:noFill/>
              </a:ln>
            </a:endParaRPr>
          </a:p>
        </p:txBody>
      </p:sp>
    </p:spTree>
    <p:extLst>
      <p:ext uri="{BB962C8B-B14F-4D97-AF65-F5344CB8AC3E}">
        <p14:creationId xmlns:p14="http://schemas.microsoft.com/office/powerpoint/2010/main" val="32507388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s - Top">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2" name="Content Placeholder 2">
            <a:extLst>
              <a:ext uri="{FF2B5EF4-FFF2-40B4-BE49-F238E27FC236}">
                <a16:creationId xmlns:a16="http://schemas.microsoft.com/office/drawing/2014/main" id="{CA1345C7-1E5A-5D47-B21E-CC22DE822A72}"/>
              </a:ext>
            </a:extLst>
          </p:cNvPr>
          <p:cNvSpPr>
            <a:spLocks noGrp="1"/>
          </p:cNvSpPr>
          <p:nvPr>
            <p:ph sz="half" idx="13" hasCustomPrompt="1"/>
          </p:nvPr>
        </p:nvSpPr>
        <p:spPr>
          <a:xfrm>
            <a:off x="4258056"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3" name="Content Placeholder 2">
            <a:extLst>
              <a:ext uri="{FF2B5EF4-FFF2-40B4-BE49-F238E27FC236}">
                <a16:creationId xmlns:a16="http://schemas.microsoft.com/office/drawing/2014/main" id="{1782DDE3-B15D-5C47-980A-E974C39F852B}"/>
              </a:ext>
            </a:extLst>
          </p:cNvPr>
          <p:cNvSpPr>
            <a:spLocks noGrp="1"/>
          </p:cNvSpPr>
          <p:nvPr>
            <p:ph sz="half" idx="14" hasCustomPrompt="1"/>
          </p:nvPr>
        </p:nvSpPr>
        <p:spPr>
          <a:xfrm>
            <a:off x="8153400" y="1784319"/>
            <a:ext cx="3675889" cy="4351338"/>
          </a:xfrm>
        </p:spPr>
        <p:txBody>
          <a:bodyPr>
            <a:normAutofit/>
          </a:bodyPr>
          <a:lstStyle>
            <a:lvl1pPr marL="0" indent="0">
              <a:lnSpc>
                <a:spcPct val="110000"/>
              </a:lnSpc>
              <a:buNone/>
              <a:defRPr sz="1600"/>
            </a:lvl1pPr>
          </a:lstStyle>
          <a:p>
            <a:pPr lvl="0"/>
            <a:r>
              <a:rPr lang="en-US" dirty="0"/>
              <a:t>Enter text here</a:t>
            </a:r>
          </a:p>
        </p:txBody>
      </p:sp>
      <p:sp>
        <p:nvSpPr>
          <p:cNvPr id="14" name="Slide Number Placeholder 3">
            <a:extLst>
              <a:ext uri="{FF2B5EF4-FFF2-40B4-BE49-F238E27FC236}">
                <a16:creationId xmlns:a16="http://schemas.microsoft.com/office/drawing/2014/main" id="{BE89C228-C4FD-7644-ABB7-614954C9451C}"/>
              </a:ext>
            </a:extLst>
          </p:cNvPr>
          <p:cNvSpPr>
            <a:spLocks noGrp="1"/>
          </p:cNvSpPr>
          <p:nvPr>
            <p:ph type="sldNum" sz="quarter" idx="16"/>
          </p:nvPr>
        </p:nvSpPr>
        <p:spPr>
          <a:xfrm>
            <a:off x="258748" y="6352806"/>
            <a:ext cx="2743200" cy="365125"/>
          </a:xfrm>
        </p:spPr>
        <p:txBody>
          <a:bodyPr/>
          <a:lstStyle>
            <a:lvl1pPr>
              <a:defRPr>
                <a:solidFill>
                  <a:schemeClr val="bg1"/>
                </a:solidFill>
              </a:defRPr>
            </a:lvl1pPr>
          </a:lstStyle>
          <a:p>
            <a:fld id="{838B0777-827F-8D42-90B1-61394C340E65}" type="slidenum">
              <a:rPr lang="en-US" smtClean="0"/>
              <a:pPr/>
              <a:t>‹#›</a:t>
            </a:fld>
            <a:endParaRPr lang="en-US" dirty="0"/>
          </a:p>
        </p:txBody>
      </p:sp>
      <p:sp>
        <p:nvSpPr>
          <p:cNvPr id="15" name="Title 1">
            <a:extLst>
              <a:ext uri="{FF2B5EF4-FFF2-40B4-BE49-F238E27FC236}">
                <a16:creationId xmlns:a16="http://schemas.microsoft.com/office/drawing/2014/main" id="{D60B89FE-026E-7249-A3EB-8B2B89BCD596}"/>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6" name="Footer Placeholder 7">
            <a:extLst>
              <a:ext uri="{FF2B5EF4-FFF2-40B4-BE49-F238E27FC236}">
                <a16:creationId xmlns:a16="http://schemas.microsoft.com/office/drawing/2014/main" id="{5E2E5CD6-A1EE-A841-BFBB-519F206ED505}"/>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8" name="Date Placeholder 3">
            <a:extLst>
              <a:ext uri="{FF2B5EF4-FFF2-40B4-BE49-F238E27FC236}">
                <a16:creationId xmlns:a16="http://schemas.microsoft.com/office/drawing/2014/main" id="{66C81B30-170B-8F41-A120-A0E8F4AD1AD0}"/>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BB60F3CA-DA12-4CE1-9280-8AEEDAF68E5C}" type="datetime1">
              <a:rPr lang="en-US" smtClean="0"/>
              <a:t>7/21/2026</a:t>
            </a:fld>
            <a:endParaRPr lang="en-GB" dirty="0"/>
          </a:p>
        </p:txBody>
      </p:sp>
    </p:spTree>
    <p:extLst>
      <p:ext uri="{BB962C8B-B14F-4D97-AF65-F5344CB8AC3E}">
        <p14:creationId xmlns:p14="http://schemas.microsoft.com/office/powerpoint/2010/main" val="1309908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 Top">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2712" y="1681163"/>
            <a:ext cx="5634864"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5" name="Text Placeholder 4"/>
          <p:cNvSpPr>
            <a:spLocks noGrp="1"/>
          </p:cNvSpPr>
          <p:nvPr>
            <p:ph type="body" sz="quarter" idx="3"/>
          </p:nvPr>
        </p:nvSpPr>
        <p:spPr>
          <a:xfrm>
            <a:off x="6208776" y="1681163"/>
            <a:ext cx="5620512"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0" name="Content Placeholder 2">
            <a:extLst>
              <a:ext uri="{FF2B5EF4-FFF2-40B4-BE49-F238E27FC236}">
                <a16:creationId xmlns:a16="http://schemas.microsoft.com/office/drawing/2014/main" id="{A22BEFAE-1CA8-3D42-9FE8-259F2F4B7EB2}"/>
              </a:ext>
            </a:extLst>
          </p:cNvPr>
          <p:cNvSpPr>
            <a:spLocks noGrp="1"/>
          </p:cNvSpPr>
          <p:nvPr>
            <p:ph sz="half" idx="13" hasCustomPrompt="1"/>
          </p:nvPr>
        </p:nvSpPr>
        <p:spPr>
          <a:xfrm>
            <a:off x="362712"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11" name="Content Placeholder 2">
            <a:extLst>
              <a:ext uri="{FF2B5EF4-FFF2-40B4-BE49-F238E27FC236}">
                <a16:creationId xmlns:a16="http://schemas.microsoft.com/office/drawing/2014/main" id="{B833EADF-0DCB-FF42-8ACF-2E14F284BCDA}"/>
              </a:ext>
            </a:extLst>
          </p:cNvPr>
          <p:cNvSpPr>
            <a:spLocks noGrp="1"/>
          </p:cNvSpPr>
          <p:nvPr>
            <p:ph sz="half" idx="14" hasCustomPrompt="1"/>
          </p:nvPr>
        </p:nvSpPr>
        <p:spPr>
          <a:xfrm>
            <a:off x="6254496"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4" name="Slide Number Placeholder 3">
            <a:extLst>
              <a:ext uri="{FF2B5EF4-FFF2-40B4-BE49-F238E27FC236}">
                <a16:creationId xmlns:a16="http://schemas.microsoft.com/office/drawing/2014/main" id="{784BA7FE-773F-2D4C-A1FD-78D273094D08}"/>
              </a:ext>
            </a:extLst>
          </p:cNvPr>
          <p:cNvSpPr>
            <a:spLocks noGrp="1"/>
          </p:cNvSpPr>
          <p:nvPr>
            <p:ph type="sldNum" sz="quarter" idx="16"/>
          </p:nvPr>
        </p:nvSpPr>
        <p:spPr/>
        <p:txBody>
          <a:bodyPr/>
          <a:lstStyle>
            <a:lvl1pPr>
              <a:defRPr>
                <a:solidFill>
                  <a:schemeClr val="bg1"/>
                </a:solidFill>
              </a:defRPr>
            </a:lvl1pPr>
          </a:lstStyle>
          <a:p>
            <a:fld id="{838B0777-827F-8D42-90B1-61394C340E65}" type="slidenum">
              <a:rPr lang="en-US" smtClean="0"/>
              <a:pPr/>
              <a:t>‹#›</a:t>
            </a:fld>
            <a:endParaRPr lang="en-US" dirty="0"/>
          </a:p>
        </p:txBody>
      </p:sp>
      <p:sp>
        <p:nvSpPr>
          <p:cNvPr id="14" name="Title 1">
            <a:extLst>
              <a:ext uri="{FF2B5EF4-FFF2-40B4-BE49-F238E27FC236}">
                <a16:creationId xmlns:a16="http://schemas.microsoft.com/office/drawing/2014/main" id="{CBFC3704-1948-F84D-88BE-17DA7F4538A9}"/>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5" name="Footer Placeholder 7">
            <a:extLst>
              <a:ext uri="{FF2B5EF4-FFF2-40B4-BE49-F238E27FC236}">
                <a16:creationId xmlns:a16="http://schemas.microsoft.com/office/drawing/2014/main" id="{2DBAF8AC-F4B9-2C4F-BBF0-BD58FB50FE11}"/>
              </a:ext>
            </a:extLst>
          </p:cNvPr>
          <p:cNvSpPr>
            <a:spLocks noGrp="1"/>
          </p:cNvSpPr>
          <p:nvPr>
            <p:ph type="ftr" sz="quarter" idx="17"/>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7" name="Date Placeholder 3">
            <a:extLst>
              <a:ext uri="{FF2B5EF4-FFF2-40B4-BE49-F238E27FC236}">
                <a16:creationId xmlns:a16="http://schemas.microsoft.com/office/drawing/2014/main" id="{97E7983D-B1A4-B148-B1D4-C4B621AD156B}"/>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93012F7E-72A6-4D7A-B3E1-05559D291A8E}" type="datetime1">
              <a:rPr lang="en-US" smtClean="0"/>
              <a:t>7/21/2026</a:t>
            </a:fld>
            <a:endParaRPr lang="en-GB" dirty="0"/>
          </a:p>
        </p:txBody>
      </p:sp>
    </p:spTree>
    <p:extLst>
      <p:ext uri="{BB962C8B-B14F-4D97-AF65-F5344CB8AC3E}">
        <p14:creationId xmlns:p14="http://schemas.microsoft.com/office/powerpoint/2010/main" val="77124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lumn - Bottom">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397AD2AC-979A-0344-8551-A78B382E67A6}"/>
              </a:ext>
            </a:extLst>
          </p:cNvPr>
          <p:cNvSpPr>
            <a:spLocks noGrp="1"/>
          </p:cNvSpPr>
          <p:nvPr>
            <p:ph sz="half" idx="1" hasCustomPrompt="1"/>
          </p:nvPr>
        </p:nvSpPr>
        <p:spPr>
          <a:xfrm>
            <a:off x="362712" y="1761617"/>
            <a:ext cx="9580541" cy="4351338"/>
          </a:xfrm>
        </p:spPr>
        <p:txBody>
          <a:bodyPr>
            <a:normAutofit/>
          </a:bodyPr>
          <a:lstStyle>
            <a:lvl1pPr marL="0" indent="0">
              <a:lnSpc>
                <a:spcPct val="110000"/>
              </a:lnSpc>
              <a:buNone/>
              <a:defRPr sz="2000"/>
            </a:lvl1pPr>
          </a:lstStyle>
          <a:p>
            <a:pPr lvl="0"/>
            <a:r>
              <a:rPr lang="en-US" dirty="0"/>
              <a:t>Enter text here</a:t>
            </a:r>
          </a:p>
        </p:txBody>
      </p:sp>
      <p:sp>
        <p:nvSpPr>
          <p:cNvPr id="3" name="Slide Number Placeholder 2">
            <a:extLst>
              <a:ext uri="{FF2B5EF4-FFF2-40B4-BE49-F238E27FC236}">
                <a16:creationId xmlns:a16="http://schemas.microsoft.com/office/drawing/2014/main" id="{474F5CED-483C-A348-8E33-D2AA0F23C538}"/>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10" name="Title 1">
            <a:extLst>
              <a:ext uri="{FF2B5EF4-FFF2-40B4-BE49-F238E27FC236}">
                <a16:creationId xmlns:a16="http://schemas.microsoft.com/office/drawing/2014/main" id="{0D53A157-7BBA-5749-8237-8C9901613C05}"/>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1" name="Footer Placeholder 7">
            <a:extLst>
              <a:ext uri="{FF2B5EF4-FFF2-40B4-BE49-F238E27FC236}">
                <a16:creationId xmlns:a16="http://schemas.microsoft.com/office/drawing/2014/main" id="{3953BB51-3F9C-E747-ACA8-03C6016EBBC8}"/>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3" name="Date Placeholder 3">
            <a:extLst>
              <a:ext uri="{FF2B5EF4-FFF2-40B4-BE49-F238E27FC236}">
                <a16:creationId xmlns:a16="http://schemas.microsoft.com/office/drawing/2014/main" id="{A9247E92-8FF0-A341-9976-E6095D27EFA0}"/>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5C8442F4-96BC-4C44-94D5-11954D2E70E8}" type="datetime1">
              <a:rPr lang="en-US" smtClean="0"/>
              <a:t>7/21/2026</a:t>
            </a:fld>
            <a:endParaRPr lang="en-GB" dirty="0"/>
          </a:p>
        </p:txBody>
      </p:sp>
    </p:spTree>
    <p:extLst>
      <p:ext uri="{BB962C8B-B14F-4D97-AF65-F5344CB8AC3E}">
        <p14:creationId xmlns:p14="http://schemas.microsoft.com/office/powerpoint/2010/main" val="3956073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Bottom">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34238B-024D-294E-AD4C-68C413D97E1A}"/>
              </a:ext>
            </a:extLst>
          </p:cNvPr>
          <p:cNvSpPr/>
          <p:nvPr userDrawn="1"/>
        </p:nvSpPr>
        <p:spPr>
          <a:xfrm>
            <a:off x="7404875" y="-1"/>
            <a:ext cx="4787125" cy="1518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hasCustomPrompt="1"/>
          </p:nvPr>
        </p:nvSpPr>
        <p:spPr>
          <a:xfrm>
            <a:off x="362712"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10" name="Content Placeholder 2">
            <a:extLst>
              <a:ext uri="{FF2B5EF4-FFF2-40B4-BE49-F238E27FC236}">
                <a16:creationId xmlns:a16="http://schemas.microsoft.com/office/drawing/2014/main" id="{F6C397A8-4C6E-3540-A9FF-B8B3F768B7BB}"/>
              </a:ext>
            </a:extLst>
          </p:cNvPr>
          <p:cNvSpPr>
            <a:spLocks noGrp="1"/>
          </p:cNvSpPr>
          <p:nvPr>
            <p:ph sz="half" idx="13" hasCustomPrompt="1"/>
          </p:nvPr>
        </p:nvSpPr>
        <p:spPr>
          <a:xfrm>
            <a:off x="6254496"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8" name="Slide Number Placeholder 7">
            <a:extLst>
              <a:ext uri="{FF2B5EF4-FFF2-40B4-BE49-F238E27FC236}">
                <a16:creationId xmlns:a16="http://schemas.microsoft.com/office/drawing/2014/main" id="{85572D3F-74B7-B64C-800D-13CA52163CD4}"/>
              </a:ext>
            </a:extLst>
          </p:cNvPr>
          <p:cNvSpPr>
            <a:spLocks noGrp="1"/>
          </p:cNvSpPr>
          <p:nvPr>
            <p:ph type="sldNum" sz="quarter" idx="15"/>
          </p:nvPr>
        </p:nvSpPr>
        <p:spPr/>
        <p:txBody>
          <a:bodyPr/>
          <a:lstStyle/>
          <a:p>
            <a:fld id="{838B0777-827F-8D42-90B1-61394C340E65}" type="slidenum">
              <a:rPr lang="en-US" smtClean="0"/>
              <a:pPr/>
              <a:t>‹#›</a:t>
            </a:fld>
            <a:endParaRPr lang="en-US" dirty="0"/>
          </a:p>
        </p:txBody>
      </p:sp>
      <p:sp>
        <p:nvSpPr>
          <p:cNvPr id="11" name="Title 1">
            <a:extLst>
              <a:ext uri="{FF2B5EF4-FFF2-40B4-BE49-F238E27FC236}">
                <a16:creationId xmlns:a16="http://schemas.microsoft.com/office/drawing/2014/main" id="{1D7F9956-5A00-5A40-8899-32D1F87962F9}"/>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chemeClr val="accent6"/>
                </a:solidFill>
              </a:defRPr>
            </a:lvl1pPr>
          </a:lstStyle>
          <a:p>
            <a:r>
              <a:rPr lang="en-US" dirty="0"/>
              <a:t>Click to edit Master title style</a:t>
            </a:r>
          </a:p>
        </p:txBody>
      </p:sp>
      <p:sp>
        <p:nvSpPr>
          <p:cNvPr id="12" name="Footer Placeholder 7">
            <a:extLst>
              <a:ext uri="{FF2B5EF4-FFF2-40B4-BE49-F238E27FC236}">
                <a16:creationId xmlns:a16="http://schemas.microsoft.com/office/drawing/2014/main" id="{0031E1D5-F0A3-EF45-84AA-C0225E109AEC}"/>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FOOTER - </a:t>
            </a:r>
            <a:r>
              <a:rPr lang="en-US" dirty="0" err="1"/>
              <a:t>Goto</a:t>
            </a:r>
            <a:r>
              <a:rPr lang="en-US" dirty="0"/>
              <a:t> 'Insert &gt; Header and footer &gt; Footer'</a:t>
            </a:r>
            <a:endParaRPr lang="en-GB" dirty="0"/>
          </a:p>
        </p:txBody>
      </p:sp>
      <p:sp>
        <p:nvSpPr>
          <p:cNvPr id="14" name="Date Placeholder 3">
            <a:extLst>
              <a:ext uri="{FF2B5EF4-FFF2-40B4-BE49-F238E27FC236}">
                <a16:creationId xmlns:a16="http://schemas.microsoft.com/office/drawing/2014/main" id="{0305433C-0038-FC49-AAE7-4AE15259F89F}"/>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tx1">
                    <a:lumMod val="50000"/>
                    <a:lumOff val="50000"/>
                  </a:schemeClr>
                </a:solidFill>
                <a:effectLst/>
                <a:latin typeface="Tahoma" panose="020B0604030504040204" pitchFamily="34" charset="0"/>
                <a:ea typeface="Tahoma" panose="020B0604030504040204" pitchFamily="34" charset="0"/>
                <a:cs typeface="Tahoma" panose="020B0604030504040204" pitchFamily="34" charset="0"/>
              </a:defRPr>
            </a:lvl1pPr>
          </a:lstStyle>
          <a:p>
            <a:fld id="{03CB375B-C922-41C1-B0CA-E0611326CE13}" type="datetime1">
              <a:rPr lang="en-US" smtClean="0"/>
              <a:t>7/21/2026</a:t>
            </a:fld>
            <a:endParaRPr lang="en-GB" dirty="0"/>
          </a:p>
        </p:txBody>
      </p:sp>
    </p:spTree>
    <p:extLst>
      <p:ext uri="{BB962C8B-B14F-4D97-AF65-F5344CB8AC3E}">
        <p14:creationId xmlns:p14="http://schemas.microsoft.com/office/powerpoint/2010/main" val="2820303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Bottom">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92FE64-D177-274B-901F-D336A79314A8}"/>
              </a:ext>
            </a:extLst>
          </p:cNvPr>
          <p:cNvSpPr/>
          <p:nvPr userDrawn="1"/>
        </p:nvSpPr>
        <p:spPr>
          <a:xfrm>
            <a:off x="7404875" y="-1"/>
            <a:ext cx="4787125" cy="1518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hasCustomPrompt="1"/>
          </p:nvPr>
        </p:nvSpPr>
        <p:spPr>
          <a:xfrm>
            <a:off x="362712"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2" name="Content Placeholder 2">
            <a:extLst>
              <a:ext uri="{FF2B5EF4-FFF2-40B4-BE49-F238E27FC236}">
                <a16:creationId xmlns:a16="http://schemas.microsoft.com/office/drawing/2014/main" id="{CA1345C7-1E5A-5D47-B21E-CC22DE822A72}"/>
              </a:ext>
            </a:extLst>
          </p:cNvPr>
          <p:cNvSpPr>
            <a:spLocks noGrp="1"/>
          </p:cNvSpPr>
          <p:nvPr>
            <p:ph sz="half" idx="13" hasCustomPrompt="1"/>
          </p:nvPr>
        </p:nvSpPr>
        <p:spPr>
          <a:xfrm>
            <a:off x="4258056"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3" name="Content Placeholder 2">
            <a:extLst>
              <a:ext uri="{FF2B5EF4-FFF2-40B4-BE49-F238E27FC236}">
                <a16:creationId xmlns:a16="http://schemas.microsoft.com/office/drawing/2014/main" id="{1782DDE3-B15D-5C47-980A-E974C39F852B}"/>
              </a:ext>
            </a:extLst>
          </p:cNvPr>
          <p:cNvSpPr>
            <a:spLocks noGrp="1"/>
          </p:cNvSpPr>
          <p:nvPr>
            <p:ph sz="half" idx="14" hasCustomPrompt="1"/>
          </p:nvPr>
        </p:nvSpPr>
        <p:spPr>
          <a:xfrm>
            <a:off x="8153400" y="1784319"/>
            <a:ext cx="3675889" cy="4351338"/>
          </a:xfrm>
        </p:spPr>
        <p:txBody>
          <a:bodyPr>
            <a:normAutofit/>
          </a:bodyPr>
          <a:lstStyle>
            <a:lvl1pPr marL="0" indent="0">
              <a:lnSpc>
                <a:spcPct val="110000"/>
              </a:lnSpc>
              <a:buNone/>
              <a:defRPr sz="1600"/>
            </a:lvl1pPr>
          </a:lstStyle>
          <a:p>
            <a:pPr lvl="0"/>
            <a:r>
              <a:rPr lang="en-US" dirty="0"/>
              <a:t>Enter text here</a:t>
            </a:r>
          </a:p>
        </p:txBody>
      </p:sp>
      <p:sp>
        <p:nvSpPr>
          <p:cNvPr id="8" name="Slide Number Placeholder 7">
            <a:extLst>
              <a:ext uri="{FF2B5EF4-FFF2-40B4-BE49-F238E27FC236}">
                <a16:creationId xmlns:a16="http://schemas.microsoft.com/office/drawing/2014/main" id="{9CB989F8-C842-5E4D-A070-A6209E35FC73}"/>
              </a:ext>
            </a:extLst>
          </p:cNvPr>
          <p:cNvSpPr>
            <a:spLocks noGrp="1"/>
          </p:cNvSpPr>
          <p:nvPr>
            <p:ph type="sldNum" sz="quarter" idx="16"/>
          </p:nvPr>
        </p:nvSpPr>
        <p:spPr/>
        <p:txBody>
          <a:bodyPr/>
          <a:lstStyle/>
          <a:p>
            <a:fld id="{838B0777-827F-8D42-90B1-61394C340E65}" type="slidenum">
              <a:rPr lang="en-US" smtClean="0"/>
              <a:pPr/>
              <a:t>‹#›</a:t>
            </a:fld>
            <a:endParaRPr lang="en-US" dirty="0"/>
          </a:p>
        </p:txBody>
      </p:sp>
      <p:sp>
        <p:nvSpPr>
          <p:cNvPr id="14" name="Title 1">
            <a:extLst>
              <a:ext uri="{FF2B5EF4-FFF2-40B4-BE49-F238E27FC236}">
                <a16:creationId xmlns:a16="http://schemas.microsoft.com/office/drawing/2014/main" id="{849E4815-2057-AE40-A83C-99001B97A08B}"/>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5" name="Footer Placeholder 7">
            <a:extLst>
              <a:ext uri="{FF2B5EF4-FFF2-40B4-BE49-F238E27FC236}">
                <a16:creationId xmlns:a16="http://schemas.microsoft.com/office/drawing/2014/main" id="{2E2EF048-87C8-2B43-AA12-7E550A2A45E3}"/>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7" name="Date Placeholder 3">
            <a:extLst>
              <a:ext uri="{FF2B5EF4-FFF2-40B4-BE49-F238E27FC236}">
                <a16:creationId xmlns:a16="http://schemas.microsoft.com/office/drawing/2014/main" id="{40068E4E-9680-554C-B740-1BBB27554682}"/>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E2C81E43-EDF8-46FF-9FAC-3D0FDA099329}" type="datetime1">
              <a:rPr lang="en-US" smtClean="0"/>
              <a:t>7/21/2026</a:t>
            </a:fld>
            <a:endParaRPr lang="en-GB" dirty="0"/>
          </a:p>
        </p:txBody>
      </p:sp>
    </p:spTree>
    <p:extLst>
      <p:ext uri="{BB962C8B-B14F-4D97-AF65-F5344CB8AC3E}">
        <p14:creationId xmlns:p14="http://schemas.microsoft.com/office/powerpoint/2010/main" val="1676120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 Bottom">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0DF604-D9D6-5045-B588-839447328165}"/>
              </a:ext>
            </a:extLst>
          </p:cNvPr>
          <p:cNvSpPr/>
          <p:nvPr userDrawn="1"/>
        </p:nvSpPr>
        <p:spPr>
          <a:xfrm>
            <a:off x="7404875" y="-1"/>
            <a:ext cx="4787125" cy="1518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 Placeholder 2">
            <a:extLst>
              <a:ext uri="{FF2B5EF4-FFF2-40B4-BE49-F238E27FC236}">
                <a16:creationId xmlns:a16="http://schemas.microsoft.com/office/drawing/2014/main" id="{C6C0CE20-2FA8-D441-A594-2E5923EEB93C}"/>
              </a:ext>
            </a:extLst>
          </p:cNvPr>
          <p:cNvSpPr>
            <a:spLocks noGrp="1"/>
          </p:cNvSpPr>
          <p:nvPr>
            <p:ph type="body" idx="1"/>
          </p:nvPr>
        </p:nvSpPr>
        <p:spPr>
          <a:xfrm>
            <a:off x="362712" y="1681163"/>
            <a:ext cx="5634864"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5" name="Text Placeholder 4">
            <a:extLst>
              <a:ext uri="{FF2B5EF4-FFF2-40B4-BE49-F238E27FC236}">
                <a16:creationId xmlns:a16="http://schemas.microsoft.com/office/drawing/2014/main" id="{19AD1BB0-F11D-AB4E-A5C2-D6877E27F067}"/>
              </a:ext>
            </a:extLst>
          </p:cNvPr>
          <p:cNvSpPr>
            <a:spLocks noGrp="1"/>
          </p:cNvSpPr>
          <p:nvPr>
            <p:ph type="body" sz="quarter" idx="3"/>
          </p:nvPr>
        </p:nvSpPr>
        <p:spPr>
          <a:xfrm>
            <a:off x="6208776" y="1681163"/>
            <a:ext cx="5620512"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6" name="Content Placeholder 2">
            <a:extLst>
              <a:ext uri="{FF2B5EF4-FFF2-40B4-BE49-F238E27FC236}">
                <a16:creationId xmlns:a16="http://schemas.microsoft.com/office/drawing/2014/main" id="{82982180-1554-0149-9361-2E4524F2E5A5}"/>
              </a:ext>
            </a:extLst>
          </p:cNvPr>
          <p:cNvSpPr>
            <a:spLocks noGrp="1"/>
          </p:cNvSpPr>
          <p:nvPr>
            <p:ph sz="half" idx="13" hasCustomPrompt="1"/>
          </p:nvPr>
        </p:nvSpPr>
        <p:spPr>
          <a:xfrm>
            <a:off x="362712"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17" name="Content Placeholder 2">
            <a:extLst>
              <a:ext uri="{FF2B5EF4-FFF2-40B4-BE49-F238E27FC236}">
                <a16:creationId xmlns:a16="http://schemas.microsoft.com/office/drawing/2014/main" id="{D075AC00-972C-AE42-811E-B2A50B01A5A4}"/>
              </a:ext>
            </a:extLst>
          </p:cNvPr>
          <p:cNvSpPr>
            <a:spLocks noGrp="1"/>
          </p:cNvSpPr>
          <p:nvPr>
            <p:ph sz="half" idx="14" hasCustomPrompt="1"/>
          </p:nvPr>
        </p:nvSpPr>
        <p:spPr>
          <a:xfrm>
            <a:off x="6254496"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4" name="Slide Number Placeholder 3">
            <a:extLst>
              <a:ext uri="{FF2B5EF4-FFF2-40B4-BE49-F238E27FC236}">
                <a16:creationId xmlns:a16="http://schemas.microsoft.com/office/drawing/2014/main" id="{083EDE99-ADAF-CC49-8A11-DA767186ACD5}"/>
              </a:ext>
            </a:extLst>
          </p:cNvPr>
          <p:cNvSpPr>
            <a:spLocks noGrp="1"/>
          </p:cNvSpPr>
          <p:nvPr>
            <p:ph type="sldNum" sz="quarter" idx="16"/>
          </p:nvPr>
        </p:nvSpPr>
        <p:spPr/>
        <p:txBody>
          <a:bodyPr/>
          <a:lstStyle/>
          <a:p>
            <a:fld id="{838B0777-827F-8D42-90B1-61394C340E65}" type="slidenum">
              <a:rPr lang="en-US" smtClean="0"/>
              <a:pPr/>
              <a:t>‹#›</a:t>
            </a:fld>
            <a:endParaRPr lang="en-US" dirty="0"/>
          </a:p>
        </p:txBody>
      </p:sp>
      <p:sp>
        <p:nvSpPr>
          <p:cNvPr id="19" name="Title 1">
            <a:extLst>
              <a:ext uri="{FF2B5EF4-FFF2-40B4-BE49-F238E27FC236}">
                <a16:creationId xmlns:a16="http://schemas.microsoft.com/office/drawing/2014/main" id="{BFAC88BB-6435-5741-AECC-C64CD1B8AC1C}"/>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20" name="Footer Placeholder 7">
            <a:extLst>
              <a:ext uri="{FF2B5EF4-FFF2-40B4-BE49-F238E27FC236}">
                <a16:creationId xmlns:a16="http://schemas.microsoft.com/office/drawing/2014/main" id="{470C4FCD-395E-D94C-AECA-9EC451BFD0A8}"/>
              </a:ext>
            </a:extLst>
          </p:cNvPr>
          <p:cNvSpPr>
            <a:spLocks noGrp="1"/>
          </p:cNvSpPr>
          <p:nvPr>
            <p:ph type="ftr" sz="quarter" idx="17"/>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22" name="Date Placeholder 3">
            <a:extLst>
              <a:ext uri="{FF2B5EF4-FFF2-40B4-BE49-F238E27FC236}">
                <a16:creationId xmlns:a16="http://schemas.microsoft.com/office/drawing/2014/main" id="{46DBF9A0-D8B4-7745-ACB6-B5E35D853703}"/>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2DAACF55-7AA6-4998-99C9-6DCF904A1BD0}" type="datetime1">
              <a:rPr lang="en-US" smtClean="0"/>
              <a:t>7/21/2026</a:t>
            </a:fld>
            <a:endParaRPr lang="en-GB" dirty="0"/>
          </a:p>
        </p:txBody>
      </p:sp>
    </p:spTree>
    <p:extLst>
      <p:ext uri="{BB962C8B-B14F-4D97-AF65-F5344CB8AC3E}">
        <p14:creationId xmlns:p14="http://schemas.microsoft.com/office/powerpoint/2010/main" val="3713340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 column - Blank">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46396B-BD90-784C-8FFE-EBB3D0776326}"/>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397AD2AC-979A-0344-8551-A78B382E67A6}"/>
              </a:ext>
            </a:extLst>
          </p:cNvPr>
          <p:cNvSpPr>
            <a:spLocks noGrp="1"/>
          </p:cNvSpPr>
          <p:nvPr>
            <p:ph sz="half" idx="1" hasCustomPrompt="1"/>
          </p:nvPr>
        </p:nvSpPr>
        <p:spPr>
          <a:xfrm>
            <a:off x="362712" y="1761617"/>
            <a:ext cx="9580541" cy="4351338"/>
          </a:xfrm>
        </p:spPr>
        <p:txBody>
          <a:bodyPr>
            <a:normAutofit/>
          </a:bodyPr>
          <a:lstStyle>
            <a:lvl1pPr marL="0" indent="0">
              <a:lnSpc>
                <a:spcPct val="110000"/>
              </a:lnSpc>
              <a:buNone/>
              <a:defRPr sz="2400"/>
            </a:lvl1pPr>
          </a:lstStyle>
          <a:p>
            <a:pPr lvl="0"/>
            <a:r>
              <a:rPr lang="en-US" dirty="0"/>
              <a:t>Enter text here</a:t>
            </a:r>
          </a:p>
        </p:txBody>
      </p:sp>
      <p:sp>
        <p:nvSpPr>
          <p:cNvPr id="10" name="Slide Number Placeholder 3">
            <a:extLst>
              <a:ext uri="{FF2B5EF4-FFF2-40B4-BE49-F238E27FC236}">
                <a16:creationId xmlns:a16="http://schemas.microsoft.com/office/drawing/2014/main" id="{132D8BEC-2F74-8547-9F2C-AEAE0B302DDC}"/>
              </a:ext>
            </a:extLst>
          </p:cNvPr>
          <p:cNvSpPr>
            <a:spLocks noGrp="1"/>
          </p:cNvSpPr>
          <p:nvPr>
            <p:ph type="sldNum" sz="quarter" idx="16"/>
          </p:nvPr>
        </p:nvSpPr>
        <p:spPr>
          <a:xfrm>
            <a:off x="258748" y="6352806"/>
            <a:ext cx="2743200" cy="365125"/>
          </a:xfrm>
        </p:spPr>
        <p:txBody>
          <a:bodyPr/>
          <a:lstStyle>
            <a:lvl1pPr>
              <a:defRPr>
                <a:solidFill>
                  <a:schemeClr val="tx1">
                    <a:lumMod val="50000"/>
                    <a:lumOff val="50000"/>
                  </a:schemeClr>
                </a:solidFill>
              </a:defRPr>
            </a:lvl1pPr>
          </a:lstStyle>
          <a:p>
            <a:fld id="{838B0777-827F-8D42-90B1-61394C340E65}" type="slidenum">
              <a:rPr lang="en-US" smtClean="0"/>
              <a:pPr/>
              <a:t>‹#›</a:t>
            </a:fld>
            <a:endParaRPr lang="en-US" dirty="0"/>
          </a:p>
        </p:txBody>
      </p:sp>
      <p:sp>
        <p:nvSpPr>
          <p:cNvPr id="11" name="Footer Placeholder 7">
            <a:extLst>
              <a:ext uri="{FF2B5EF4-FFF2-40B4-BE49-F238E27FC236}">
                <a16:creationId xmlns:a16="http://schemas.microsoft.com/office/drawing/2014/main" id="{B0283A15-47DF-8047-8B83-438FA552B6E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3" name="Date Placeholder 3">
            <a:extLst>
              <a:ext uri="{FF2B5EF4-FFF2-40B4-BE49-F238E27FC236}">
                <a16:creationId xmlns:a16="http://schemas.microsoft.com/office/drawing/2014/main" id="{358E8B80-D0B3-954F-9A62-484C9A10FE4D}"/>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tx1">
                    <a:lumMod val="50000"/>
                    <a:lumOff val="50000"/>
                  </a:schemeClr>
                </a:solidFill>
                <a:effectLst/>
                <a:latin typeface="Tahoma" panose="020B0604030504040204" pitchFamily="34" charset="0"/>
                <a:ea typeface="Tahoma" panose="020B0604030504040204" pitchFamily="34" charset="0"/>
                <a:cs typeface="Tahoma" panose="020B0604030504040204" pitchFamily="34" charset="0"/>
              </a:defRPr>
            </a:lvl1pPr>
          </a:lstStyle>
          <a:p>
            <a:fld id="{74BA12D8-47A5-4C50-A6A7-C9B83BB3A60A}" type="datetime1">
              <a:rPr lang="en-US" smtClean="0"/>
              <a:t>7/21/2026</a:t>
            </a:fld>
            <a:endParaRPr lang="en-GB" dirty="0"/>
          </a:p>
        </p:txBody>
      </p:sp>
      <p:pic>
        <p:nvPicPr>
          <p:cNvPr id="4" name="Picture 3">
            <a:extLst>
              <a:ext uri="{FF2B5EF4-FFF2-40B4-BE49-F238E27FC236}">
                <a16:creationId xmlns:a16="http://schemas.microsoft.com/office/drawing/2014/main" id="{E38E42FE-DE83-0941-9540-20EEB49185B5}"/>
              </a:ext>
            </a:extLst>
          </p:cNvPr>
          <p:cNvPicPr>
            <a:picLocks noChangeAspect="1"/>
          </p:cNvPicPr>
          <p:nvPr userDrawn="1"/>
        </p:nvPicPr>
        <p:blipFill>
          <a:blip r:embed="rId2"/>
          <a:stretch>
            <a:fillRect/>
          </a:stretch>
        </p:blipFill>
        <p:spPr>
          <a:xfrm>
            <a:off x="11478889" y="165865"/>
            <a:ext cx="451323" cy="650744"/>
          </a:xfrm>
          <a:prstGeom prst="rect">
            <a:avLst/>
          </a:prstGeom>
        </p:spPr>
      </p:pic>
    </p:spTree>
    <p:extLst>
      <p:ext uri="{BB962C8B-B14F-4D97-AF65-F5344CB8AC3E}">
        <p14:creationId xmlns:p14="http://schemas.microsoft.com/office/powerpoint/2010/main" val="426964397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 columns - Blank">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10" name="Content Placeholder 2">
            <a:extLst>
              <a:ext uri="{FF2B5EF4-FFF2-40B4-BE49-F238E27FC236}">
                <a16:creationId xmlns:a16="http://schemas.microsoft.com/office/drawing/2014/main" id="{F6C397A8-4C6E-3540-A9FF-B8B3F768B7BB}"/>
              </a:ext>
            </a:extLst>
          </p:cNvPr>
          <p:cNvSpPr>
            <a:spLocks noGrp="1"/>
          </p:cNvSpPr>
          <p:nvPr>
            <p:ph sz="half" idx="13" hasCustomPrompt="1"/>
          </p:nvPr>
        </p:nvSpPr>
        <p:spPr>
          <a:xfrm>
            <a:off x="6254496" y="1761617"/>
            <a:ext cx="5574792" cy="4351338"/>
          </a:xfrm>
        </p:spPr>
        <p:txBody>
          <a:bodyPr>
            <a:normAutofit/>
          </a:bodyPr>
          <a:lstStyle>
            <a:lvl1pPr marL="0" indent="0">
              <a:lnSpc>
                <a:spcPct val="110000"/>
              </a:lnSpc>
              <a:buNone/>
              <a:defRPr sz="2000"/>
            </a:lvl1pPr>
          </a:lstStyle>
          <a:p>
            <a:pPr lvl="0"/>
            <a:r>
              <a:rPr lang="en-US" dirty="0"/>
              <a:t>Enter text here</a:t>
            </a:r>
          </a:p>
        </p:txBody>
      </p:sp>
      <p:sp>
        <p:nvSpPr>
          <p:cNvPr id="11" name="Slide Number Placeholder 3">
            <a:extLst>
              <a:ext uri="{FF2B5EF4-FFF2-40B4-BE49-F238E27FC236}">
                <a16:creationId xmlns:a16="http://schemas.microsoft.com/office/drawing/2014/main" id="{C56797FB-FF82-0F4F-A928-D7AF36F5441A}"/>
              </a:ext>
            </a:extLst>
          </p:cNvPr>
          <p:cNvSpPr>
            <a:spLocks noGrp="1"/>
          </p:cNvSpPr>
          <p:nvPr>
            <p:ph type="sldNum" sz="quarter" idx="16"/>
          </p:nvPr>
        </p:nvSpPr>
        <p:spPr>
          <a:xfrm>
            <a:off x="258748" y="6352806"/>
            <a:ext cx="2743200" cy="365125"/>
          </a:xfrm>
        </p:spPr>
        <p:txBody>
          <a:bodyPr/>
          <a:lstStyle>
            <a:lvl1pPr>
              <a:defRPr>
                <a:solidFill>
                  <a:schemeClr val="tx1">
                    <a:lumMod val="50000"/>
                    <a:lumOff val="50000"/>
                  </a:schemeClr>
                </a:solidFill>
              </a:defRPr>
            </a:lvl1pPr>
          </a:lstStyle>
          <a:p>
            <a:fld id="{838B0777-827F-8D42-90B1-61394C340E65}" type="slidenum">
              <a:rPr lang="en-US" smtClean="0"/>
              <a:pPr/>
              <a:t>‹#›</a:t>
            </a:fld>
            <a:endParaRPr lang="en-US" dirty="0"/>
          </a:p>
        </p:txBody>
      </p:sp>
      <p:sp>
        <p:nvSpPr>
          <p:cNvPr id="12" name="Title 1">
            <a:extLst>
              <a:ext uri="{FF2B5EF4-FFF2-40B4-BE49-F238E27FC236}">
                <a16:creationId xmlns:a16="http://schemas.microsoft.com/office/drawing/2014/main" id="{4C27DB8A-983A-204A-A0E1-0B2509737A15}"/>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3" name="Footer Placeholder 7">
            <a:extLst>
              <a:ext uri="{FF2B5EF4-FFF2-40B4-BE49-F238E27FC236}">
                <a16:creationId xmlns:a16="http://schemas.microsoft.com/office/drawing/2014/main" id="{C3EFC6A2-0789-BB4B-9701-8038DFBF83E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5" name="Date Placeholder 3">
            <a:extLst>
              <a:ext uri="{FF2B5EF4-FFF2-40B4-BE49-F238E27FC236}">
                <a16:creationId xmlns:a16="http://schemas.microsoft.com/office/drawing/2014/main" id="{4876024C-E78F-814A-ADD4-B2037FCE17DA}"/>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tx1">
                    <a:lumMod val="50000"/>
                    <a:lumOff val="50000"/>
                  </a:schemeClr>
                </a:solidFill>
                <a:effectLst/>
                <a:latin typeface="Tahoma" panose="020B0604030504040204" pitchFamily="34" charset="0"/>
                <a:ea typeface="Tahoma" panose="020B0604030504040204" pitchFamily="34" charset="0"/>
                <a:cs typeface="Tahoma" panose="020B0604030504040204" pitchFamily="34" charset="0"/>
              </a:defRPr>
            </a:lvl1pPr>
          </a:lstStyle>
          <a:p>
            <a:fld id="{FAE70D2A-B450-47E4-86C6-F1BB46FE71D1}" type="datetime1">
              <a:rPr lang="en-US" smtClean="0"/>
              <a:t>7/21/2026</a:t>
            </a:fld>
            <a:endParaRPr lang="en-GB" dirty="0"/>
          </a:p>
        </p:txBody>
      </p:sp>
      <p:pic>
        <p:nvPicPr>
          <p:cNvPr id="9" name="Picture 8">
            <a:extLst>
              <a:ext uri="{FF2B5EF4-FFF2-40B4-BE49-F238E27FC236}">
                <a16:creationId xmlns:a16="http://schemas.microsoft.com/office/drawing/2014/main" id="{0E63F04A-47D7-6D44-AF92-CB4F029D3D82}"/>
              </a:ext>
            </a:extLst>
          </p:cNvPr>
          <p:cNvPicPr>
            <a:picLocks noChangeAspect="1"/>
          </p:cNvPicPr>
          <p:nvPr userDrawn="1"/>
        </p:nvPicPr>
        <p:blipFill>
          <a:blip r:embed="rId2"/>
          <a:stretch>
            <a:fillRect/>
          </a:stretch>
        </p:blipFill>
        <p:spPr>
          <a:xfrm>
            <a:off x="11478889" y="165865"/>
            <a:ext cx="451323" cy="650744"/>
          </a:xfrm>
          <a:prstGeom prst="rect">
            <a:avLst/>
          </a:prstGeom>
        </p:spPr>
      </p:pic>
    </p:spTree>
    <p:extLst>
      <p:ext uri="{BB962C8B-B14F-4D97-AF65-F5344CB8AC3E}">
        <p14:creationId xmlns:p14="http://schemas.microsoft.com/office/powerpoint/2010/main" val="1656307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columns - Blank">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2" name="Content Placeholder 2">
            <a:extLst>
              <a:ext uri="{FF2B5EF4-FFF2-40B4-BE49-F238E27FC236}">
                <a16:creationId xmlns:a16="http://schemas.microsoft.com/office/drawing/2014/main" id="{CA1345C7-1E5A-5D47-B21E-CC22DE822A72}"/>
              </a:ext>
            </a:extLst>
          </p:cNvPr>
          <p:cNvSpPr>
            <a:spLocks noGrp="1"/>
          </p:cNvSpPr>
          <p:nvPr>
            <p:ph sz="half" idx="13" hasCustomPrompt="1"/>
          </p:nvPr>
        </p:nvSpPr>
        <p:spPr>
          <a:xfrm>
            <a:off x="4258056" y="1761617"/>
            <a:ext cx="3675889" cy="4351338"/>
          </a:xfrm>
        </p:spPr>
        <p:txBody>
          <a:bodyPr>
            <a:normAutofit/>
          </a:bodyPr>
          <a:lstStyle>
            <a:lvl1pPr marL="0" indent="0">
              <a:lnSpc>
                <a:spcPct val="110000"/>
              </a:lnSpc>
              <a:buNone/>
              <a:defRPr sz="1600"/>
            </a:lvl1pPr>
          </a:lstStyle>
          <a:p>
            <a:pPr lvl="0"/>
            <a:r>
              <a:rPr lang="en-US" dirty="0"/>
              <a:t>Enter text here</a:t>
            </a:r>
          </a:p>
        </p:txBody>
      </p:sp>
      <p:sp>
        <p:nvSpPr>
          <p:cNvPr id="13" name="Content Placeholder 2">
            <a:extLst>
              <a:ext uri="{FF2B5EF4-FFF2-40B4-BE49-F238E27FC236}">
                <a16:creationId xmlns:a16="http://schemas.microsoft.com/office/drawing/2014/main" id="{1782DDE3-B15D-5C47-980A-E974C39F852B}"/>
              </a:ext>
            </a:extLst>
          </p:cNvPr>
          <p:cNvSpPr>
            <a:spLocks noGrp="1"/>
          </p:cNvSpPr>
          <p:nvPr>
            <p:ph sz="half" idx="14" hasCustomPrompt="1"/>
          </p:nvPr>
        </p:nvSpPr>
        <p:spPr>
          <a:xfrm>
            <a:off x="8153400" y="1784319"/>
            <a:ext cx="3675889" cy="4351338"/>
          </a:xfrm>
        </p:spPr>
        <p:txBody>
          <a:bodyPr>
            <a:normAutofit/>
          </a:bodyPr>
          <a:lstStyle>
            <a:lvl1pPr marL="0" indent="0">
              <a:lnSpc>
                <a:spcPct val="110000"/>
              </a:lnSpc>
              <a:buNone/>
              <a:defRPr sz="1600"/>
            </a:lvl1pPr>
          </a:lstStyle>
          <a:p>
            <a:pPr lvl="0"/>
            <a:r>
              <a:rPr lang="en-US" dirty="0"/>
              <a:t>Enter text here</a:t>
            </a:r>
          </a:p>
        </p:txBody>
      </p:sp>
      <p:sp>
        <p:nvSpPr>
          <p:cNvPr id="14" name="Slide Number Placeholder 3">
            <a:extLst>
              <a:ext uri="{FF2B5EF4-FFF2-40B4-BE49-F238E27FC236}">
                <a16:creationId xmlns:a16="http://schemas.microsoft.com/office/drawing/2014/main" id="{BE89C228-C4FD-7644-ABB7-614954C9451C}"/>
              </a:ext>
            </a:extLst>
          </p:cNvPr>
          <p:cNvSpPr>
            <a:spLocks noGrp="1"/>
          </p:cNvSpPr>
          <p:nvPr>
            <p:ph type="sldNum" sz="quarter" idx="16"/>
          </p:nvPr>
        </p:nvSpPr>
        <p:spPr>
          <a:xfrm>
            <a:off x="258748" y="6352806"/>
            <a:ext cx="2743200" cy="365125"/>
          </a:xfrm>
        </p:spPr>
        <p:txBody>
          <a:bodyPr/>
          <a:lstStyle>
            <a:lvl1pPr>
              <a:defRPr>
                <a:solidFill>
                  <a:schemeClr val="tx1">
                    <a:lumMod val="50000"/>
                    <a:lumOff val="50000"/>
                  </a:schemeClr>
                </a:solidFill>
              </a:defRPr>
            </a:lvl1pPr>
          </a:lstStyle>
          <a:p>
            <a:fld id="{838B0777-827F-8D42-90B1-61394C340E65}" type="slidenum">
              <a:rPr lang="en-US" smtClean="0"/>
              <a:pPr/>
              <a:t>‹#›</a:t>
            </a:fld>
            <a:endParaRPr lang="en-US" dirty="0"/>
          </a:p>
        </p:txBody>
      </p:sp>
      <p:sp>
        <p:nvSpPr>
          <p:cNvPr id="15" name="Title 1">
            <a:extLst>
              <a:ext uri="{FF2B5EF4-FFF2-40B4-BE49-F238E27FC236}">
                <a16:creationId xmlns:a16="http://schemas.microsoft.com/office/drawing/2014/main" id="{D60B89FE-026E-7249-A3EB-8B2B89BCD596}"/>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rgbClr val="7030A0"/>
                </a:solidFill>
              </a:defRPr>
            </a:lvl1pPr>
          </a:lstStyle>
          <a:p>
            <a:r>
              <a:rPr lang="en-US" dirty="0"/>
              <a:t>Click to edit Master title style</a:t>
            </a:r>
          </a:p>
        </p:txBody>
      </p:sp>
      <p:sp>
        <p:nvSpPr>
          <p:cNvPr id="16" name="Footer Placeholder 7">
            <a:extLst>
              <a:ext uri="{FF2B5EF4-FFF2-40B4-BE49-F238E27FC236}">
                <a16:creationId xmlns:a16="http://schemas.microsoft.com/office/drawing/2014/main" id="{5E2E5CD6-A1EE-A841-BFBB-519F206ED505}"/>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8" name="Date Placeholder 3">
            <a:extLst>
              <a:ext uri="{FF2B5EF4-FFF2-40B4-BE49-F238E27FC236}">
                <a16:creationId xmlns:a16="http://schemas.microsoft.com/office/drawing/2014/main" id="{66C81B30-170B-8F41-A120-A0E8F4AD1AD0}"/>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tx1">
                    <a:lumMod val="50000"/>
                    <a:lumOff val="50000"/>
                  </a:schemeClr>
                </a:solidFill>
                <a:effectLst/>
                <a:latin typeface="Tahoma" panose="020B0604030504040204" pitchFamily="34" charset="0"/>
                <a:ea typeface="Tahoma" panose="020B0604030504040204" pitchFamily="34" charset="0"/>
                <a:cs typeface="Tahoma" panose="020B0604030504040204" pitchFamily="34" charset="0"/>
              </a:defRPr>
            </a:lvl1pPr>
          </a:lstStyle>
          <a:p>
            <a:fld id="{3F0ECA68-FD26-4898-AF3D-C6B4C0901013}" type="datetime1">
              <a:rPr lang="en-US" smtClean="0"/>
              <a:t>7/21/2026</a:t>
            </a:fld>
            <a:endParaRPr lang="en-GB" dirty="0"/>
          </a:p>
        </p:txBody>
      </p:sp>
      <p:pic>
        <p:nvPicPr>
          <p:cNvPr id="10" name="Picture 9">
            <a:extLst>
              <a:ext uri="{FF2B5EF4-FFF2-40B4-BE49-F238E27FC236}">
                <a16:creationId xmlns:a16="http://schemas.microsoft.com/office/drawing/2014/main" id="{3320A26F-514F-5A42-ACE3-70A01C872962}"/>
              </a:ext>
            </a:extLst>
          </p:cNvPr>
          <p:cNvPicPr>
            <a:picLocks noChangeAspect="1"/>
          </p:cNvPicPr>
          <p:nvPr userDrawn="1"/>
        </p:nvPicPr>
        <p:blipFill>
          <a:blip r:embed="rId2"/>
          <a:stretch>
            <a:fillRect/>
          </a:stretch>
        </p:blipFill>
        <p:spPr>
          <a:xfrm>
            <a:off x="11478889" y="165865"/>
            <a:ext cx="451323" cy="650744"/>
          </a:xfrm>
          <a:prstGeom prst="rect">
            <a:avLst/>
          </a:prstGeom>
        </p:spPr>
      </p:pic>
    </p:spTree>
    <p:extLst>
      <p:ext uri="{BB962C8B-B14F-4D97-AF65-F5344CB8AC3E}">
        <p14:creationId xmlns:p14="http://schemas.microsoft.com/office/powerpoint/2010/main" val="3149247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mparison - Blank">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2712" y="1681163"/>
            <a:ext cx="5634864"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5" name="Text Placeholder 4"/>
          <p:cNvSpPr>
            <a:spLocks noGrp="1"/>
          </p:cNvSpPr>
          <p:nvPr>
            <p:ph type="body" sz="quarter" idx="3"/>
          </p:nvPr>
        </p:nvSpPr>
        <p:spPr>
          <a:xfrm>
            <a:off x="6208776" y="1681163"/>
            <a:ext cx="5620512" cy="823912"/>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0" name="Content Placeholder 2">
            <a:extLst>
              <a:ext uri="{FF2B5EF4-FFF2-40B4-BE49-F238E27FC236}">
                <a16:creationId xmlns:a16="http://schemas.microsoft.com/office/drawing/2014/main" id="{A22BEFAE-1CA8-3D42-9FE8-259F2F4B7EB2}"/>
              </a:ext>
            </a:extLst>
          </p:cNvPr>
          <p:cNvSpPr>
            <a:spLocks noGrp="1"/>
          </p:cNvSpPr>
          <p:nvPr>
            <p:ph sz="half" idx="13" hasCustomPrompt="1"/>
          </p:nvPr>
        </p:nvSpPr>
        <p:spPr>
          <a:xfrm>
            <a:off x="362712"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11" name="Content Placeholder 2">
            <a:extLst>
              <a:ext uri="{FF2B5EF4-FFF2-40B4-BE49-F238E27FC236}">
                <a16:creationId xmlns:a16="http://schemas.microsoft.com/office/drawing/2014/main" id="{B833EADF-0DCB-FF42-8ACF-2E14F284BCDA}"/>
              </a:ext>
            </a:extLst>
          </p:cNvPr>
          <p:cNvSpPr>
            <a:spLocks noGrp="1"/>
          </p:cNvSpPr>
          <p:nvPr>
            <p:ph sz="half" idx="14" hasCustomPrompt="1"/>
          </p:nvPr>
        </p:nvSpPr>
        <p:spPr>
          <a:xfrm>
            <a:off x="6254496" y="2660904"/>
            <a:ext cx="5574792" cy="3452051"/>
          </a:xfrm>
        </p:spPr>
        <p:txBody>
          <a:bodyPr>
            <a:normAutofit/>
          </a:bodyPr>
          <a:lstStyle>
            <a:lvl1pPr marL="0" indent="0">
              <a:lnSpc>
                <a:spcPct val="110000"/>
              </a:lnSpc>
              <a:buNone/>
              <a:defRPr sz="1800"/>
            </a:lvl1pPr>
          </a:lstStyle>
          <a:p>
            <a:pPr lvl="0"/>
            <a:r>
              <a:rPr lang="en-US" dirty="0"/>
              <a:t>Enter text here</a:t>
            </a:r>
          </a:p>
        </p:txBody>
      </p:sp>
      <p:sp>
        <p:nvSpPr>
          <p:cNvPr id="4" name="Slide Number Placeholder 3">
            <a:extLst>
              <a:ext uri="{FF2B5EF4-FFF2-40B4-BE49-F238E27FC236}">
                <a16:creationId xmlns:a16="http://schemas.microsoft.com/office/drawing/2014/main" id="{784BA7FE-773F-2D4C-A1FD-78D273094D08}"/>
              </a:ext>
            </a:extLst>
          </p:cNvPr>
          <p:cNvSpPr>
            <a:spLocks noGrp="1"/>
          </p:cNvSpPr>
          <p:nvPr>
            <p:ph type="sldNum" sz="quarter" idx="16"/>
          </p:nvPr>
        </p:nvSpPr>
        <p:spPr/>
        <p:txBody>
          <a:bodyPr/>
          <a:lstStyle>
            <a:lvl1pPr>
              <a:defRPr>
                <a:solidFill>
                  <a:schemeClr val="tx1">
                    <a:lumMod val="50000"/>
                    <a:lumOff val="50000"/>
                  </a:schemeClr>
                </a:solidFill>
              </a:defRPr>
            </a:lvl1pPr>
          </a:lstStyle>
          <a:p>
            <a:fld id="{838B0777-827F-8D42-90B1-61394C340E65}" type="slidenum">
              <a:rPr lang="en-US" smtClean="0"/>
              <a:pPr/>
              <a:t>‹#›</a:t>
            </a:fld>
            <a:endParaRPr lang="en-US" dirty="0"/>
          </a:p>
        </p:txBody>
      </p:sp>
      <p:sp>
        <p:nvSpPr>
          <p:cNvPr id="14" name="Title 1">
            <a:extLst>
              <a:ext uri="{FF2B5EF4-FFF2-40B4-BE49-F238E27FC236}">
                <a16:creationId xmlns:a16="http://schemas.microsoft.com/office/drawing/2014/main" id="{CBFC3704-1948-F84D-88BE-17DA7F4538A9}"/>
              </a:ext>
            </a:extLst>
          </p:cNvPr>
          <p:cNvSpPr>
            <a:spLocks noGrp="1"/>
          </p:cNvSpPr>
          <p:nvPr>
            <p:ph type="title"/>
          </p:nvPr>
        </p:nvSpPr>
        <p:spPr>
          <a:xfrm>
            <a:off x="362712" y="365127"/>
            <a:ext cx="10991088" cy="1198498"/>
          </a:xfrm>
          <a:prstGeom prst="rect">
            <a:avLst/>
          </a:prstGeom>
        </p:spPr>
        <p:txBody>
          <a:bodyPr anchor="ctr" anchorCtr="0">
            <a:normAutofit/>
          </a:bodyPr>
          <a:lstStyle>
            <a:lvl1pPr>
              <a:defRPr sz="3200">
                <a:solidFill>
                  <a:schemeClr val="accent6"/>
                </a:solidFill>
              </a:defRPr>
            </a:lvl1pPr>
          </a:lstStyle>
          <a:p>
            <a:r>
              <a:rPr lang="en-US" dirty="0"/>
              <a:t>Click to edit Master title style</a:t>
            </a:r>
          </a:p>
        </p:txBody>
      </p:sp>
      <p:sp>
        <p:nvSpPr>
          <p:cNvPr id="15" name="Footer Placeholder 7">
            <a:extLst>
              <a:ext uri="{FF2B5EF4-FFF2-40B4-BE49-F238E27FC236}">
                <a16:creationId xmlns:a16="http://schemas.microsoft.com/office/drawing/2014/main" id="{2DBAF8AC-F4B9-2C4F-BBF0-BD58FB50FE11}"/>
              </a:ext>
            </a:extLst>
          </p:cNvPr>
          <p:cNvSpPr>
            <a:spLocks noGrp="1"/>
          </p:cNvSpPr>
          <p:nvPr>
            <p:ph type="ftr" sz="quarter" idx="17"/>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7" name="Date Placeholder 3">
            <a:extLst>
              <a:ext uri="{FF2B5EF4-FFF2-40B4-BE49-F238E27FC236}">
                <a16:creationId xmlns:a16="http://schemas.microsoft.com/office/drawing/2014/main" id="{97E7983D-B1A4-B148-B1D4-C4B621AD156B}"/>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tx1">
                    <a:lumMod val="50000"/>
                    <a:lumOff val="50000"/>
                  </a:schemeClr>
                </a:solidFill>
                <a:effectLst/>
                <a:latin typeface="Tahoma" panose="020B0604030504040204" pitchFamily="34" charset="0"/>
                <a:ea typeface="Tahoma" panose="020B0604030504040204" pitchFamily="34" charset="0"/>
                <a:cs typeface="Tahoma" panose="020B0604030504040204" pitchFamily="34" charset="0"/>
              </a:defRPr>
            </a:lvl1pPr>
          </a:lstStyle>
          <a:p>
            <a:fld id="{5C1AF76C-84AC-4034-89D4-8D8B9A6AD806}" type="datetime1">
              <a:rPr lang="en-US" smtClean="0"/>
              <a:t>7/21/2026</a:t>
            </a:fld>
            <a:endParaRPr lang="en-GB" dirty="0"/>
          </a:p>
        </p:txBody>
      </p:sp>
      <p:pic>
        <p:nvPicPr>
          <p:cNvPr id="12" name="Picture 11">
            <a:extLst>
              <a:ext uri="{FF2B5EF4-FFF2-40B4-BE49-F238E27FC236}">
                <a16:creationId xmlns:a16="http://schemas.microsoft.com/office/drawing/2014/main" id="{F06BA4D8-F3B1-6640-9CB5-BB9AE0CA8677}"/>
              </a:ext>
            </a:extLst>
          </p:cNvPr>
          <p:cNvPicPr>
            <a:picLocks noChangeAspect="1"/>
          </p:cNvPicPr>
          <p:nvPr userDrawn="1"/>
        </p:nvPicPr>
        <p:blipFill>
          <a:blip r:embed="rId2"/>
          <a:stretch>
            <a:fillRect/>
          </a:stretch>
        </p:blipFill>
        <p:spPr>
          <a:xfrm>
            <a:off x="11478889" y="165865"/>
            <a:ext cx="451323" cy="650744"/>
          </a:xfrm>
          <a:prstGeom prst="rect">
            <a:avLst/>
          </a:prstGeom>
        </p:spPr>
      </p:pic>
    </p:spTree>
    <p:extLst>
      <p:ext uri="{BB962C8B-B14F-4D97-AF65-F5344CB8AC3E}">
        <p14:creationId xmlns:p14="http://schemas.microsoft.com/office/powerpoint/2010/main" val="428797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2712" y="2919986"/>
            <a:ext cx="9610344" cy="590931"/>
          </a:xfrm>
          <a:prstGeom prst="rect">
            <a:avLst/>
          </a:prstGeom>
        </p:spPr>
        <p:txBody>
          <a:bodyPr anchor="b">
            <a:sp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362712" y="3675065"/>
            <a:ext cx="9195816" cy="1500187"/>
          </a:xfrm>
        </p:spPr>
        <p:txBody>
          <a:bodyPr>
            <a:normAutofit/>
          </a:bodyPr>
          <a:lstStyle>
            <a:lvl1pPr marL="0" indent="0">
              <a:lnSpc>
                <a:spcPct val="11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7">
            <a:extLst>
              <a:ext uri="{FF2B5EF4-FFF2-40B4-BE49-F238E27FC236}">
                <a16:creationId xmlns:a16="http://schemas.microsoft.com/office/drawing/2014/main" id="{E054AF39-23DB-0740-938A-1A583332BFB0}"/>
              </a:ext>
            </a:extLst>
          </p:cNvPr>
          <p:cNvSpPr>
            <a:spLocks noGrp="1"/>
          </p:cNvSpPr>
          <p:nvPr>
            <p:ph type="sldNum" sz="quarter" idx="11"/>
          </p:nvPr>
        </p:nvSpPr>
        <p:spPr>
          <a:xfrm>
            <a:off x="258748" y="6352806"/>
            <a:ext cx="2743200" cy="365125"/>
          </a:xfrm>
        </p:spPr>
        <p:txBody>
          <a:bodyPr/>
          <a:lstStyle/>
          <a:p>
            <a:fld id="{838B0777-827F-8D42-90B1-61394C340E65}" type="slidenum">
              <a:rPr lang="en-US" smtClean="0"/>
              <a:pPr/>
              <a:t>‹#›</a:t>
            </a:fld>
            <a:endParaRPr lang="en-US" dirty="0"/>
          </a:p>
        </p:txBody>
      </p:sp>
      <p:sp>
        <p:nvSpPr>
          <p:cNvPr id="11" name="Footer Placeholder 7">
            <a:extLst>
              <a:ext uri="{FF2B5EF4-FFF2-40B4-BE49-F238E27FC236}">
                <a16:creationId xmlns:a16="http://schemas.microsoft.com/office/drawing/2014/main" id="{7748E00D-B3B4-FE4D-A3E5-E8C8A25CA2E0}"/>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2" name="Date Placeholder 3">
            <a:extLst>
              <a:ext uri="{FF2B5EF4-FFF2-40B4-BE49-F238E27FC236}">
                <a16:creationId xmlns:a16="http://schemas.microsoft.com/office/drawing/2014/main" id="{614E4032-E757-2144-A88B-ABFF9C43B77C}"/>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90365553-CBD5-4A22-BE6D-5D745D14B9B1}" type="datetime1">
              <a:rPr lang="en-US" smtClean="0"/>
              <a:t>7/21/2026</a:t>
            </a:fld>
            <a:endParaRPr lang="en-GB" dirty="0"/>
          </a:p>
        </p:txBody>
      </p:sp>
      <p:pic>
        <p:nvPicPr>
          <p:cNvPr id="4" name="Picture 3">
            <a:extLst>
              <a:ext uri="{FF2B5EF4-FFF2-40B4-BE49-F238E27FC236}">
                <a16:creationId xmlns:a16="http://schemas.microsoft.com/office/drawing/2014/main" id="{DE697EA0-D0C6-A253-A18D-7919EFBFD709}"/>
              </a:ext>
            </a:extLst>
          </p:cNvPr>
          <p:cNvPicPr>
            <a:picLocks noChangeAspect="1"/>
          </p:cNvPicPr>
          <p:nvPr userDrawn="1"/>
        </p:nvPicPr>
        <p:blipFill>
          <a:blip r:embed="rId2"/>
          <a:stretch>
            <a:fillRect/>
          </a:stretch>
        </p:blipFill>
        <p:spPr>
          <a:xfrm>
            <a:off x="625313" y="531551"/>
            <a:ext cx="2662678" cy="743631"/>
          </a:xfrm>
          <a:prstGeom prst="rect">
            <a:avLst/>
          </a:prstGeom>
        </p:spPr>
      </p:pic>
    </p:spTree>
    <p:extLst>
      <p:ext uri="{BB962C8B-B14F-4D97-AF65-F5344CB8AC3E}">
        <p14:creationId xmlns:p14="http://schemas.microsoft.com/office/powerpoint/2010/main" val="159371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5BA2C8-6FAC-B54C-9845-66F221B9BB0A}"/>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9" name="Content Placeholder 2">
            <a:extLst>
              <a:ext uri="{FF2B5EF4-FFF2-40B4-BE49-F238E27FC236}">
                <a16:creationId xmlns:a16="http://schemas.microsoft.com/office/drawing/2014/main" id="{8EFA112B-E57E-7B4A-8833-D3D8FEC4EC14}"/>
              </a:ext>
            </a:extLst>
          </p:cNvPr>
          <p:cNvSpPr>
            <a:spLocks noGrp="1"/>
          </p:cNvSpPr>
          <p:nvPr>
            <p:ph sz="half" idx="1" hasCustomPrompt="1"/>
          </p:nvPr>
        </p:nvSpPr>
        <p:spPr>
          <a:xfrm>
            <a:off x="362712" y="1594884"/>
            <a:ext cx="10591185" cy="4518071"/>
          </a:xfrm>
        </p:spPr>
        <p:txBody>
          <a:bodyPr>
            <a:normAutofit/>
          </a:bodyPr>
          <a:lstStyle>
            <a:lvl1pPr marL="0" indent="0">
              <a:lnSpc>
                <a:spcPct val="110000"/>
              </a:lnSpc>
              <a:buNone/>
              <a:defRPr sz="2000"/>
            </a:lvl1pPr>
          </a:lstStyle>
          <a:p>
            <a:pPr lvl="0"/>
            <a:r>
              <a:rPr lang="en-US" dirty="0"/>
              <a:t>Enter text here</a:t>
            </a:r>
          </a:p>
        </p:txBody>
      </p:sp>
      <p:sp>
        <p:nvSpPr>
          <p:cNvPr id="10" name="Title 1">
            <a:extLst>
              <a:ext uri="{FF2B5EF4-FFF2-40B4-BE49-F238E27FC236}">
                <a16:creationId xmlns:a16="http://schemas.microsoft.com/office/drawing/2014/main" id="{FA8C8EE7-3B3F-3F41-B5AD-67185982E33B}"/>
              </a:ext>
            </a:extLst>
          </p:cNvPr>
          <p:cNvSpPr>
            <a:spLocks noGrp="1"/>
          </p:cNvSpPr>
          <p:nvPr>
            <p:ph type="title"/>
          </p:nvPr>
        </p:nvSpPr>
        <p:spPr>
          <a:xfrm>
            <a:off x="362712" y="262270"/>
            <a:ext cx="10991088" cy="1102884"/>
          </a:xfrm>
          <a:prstGeom prst="rect">
            <a:avLst/>
          </a:prstGeom>
        </p:spPr>
        <p:txBody>
          <a:bodyPr anchor="ctr" anchorCtr="0">
            <a:normAutofit/>
          </a:bodyPr>
          <a:lstStyle>
            <a:lvl1pPr>
              <a:defRPr sz="3200"/>
            </a:lvl1pPr>
          </a:lstStyle>
          <a:p>
            <a:r>
              <a:rPr lang="en-US"/>
              <a:t>Click to edit Master title style</a:t>
            </a:r>
            <a:endParaRPr lang="en-US" dirty="0"/>
          </a:p>
        </p:txBody>
      </p:sp>
      <p:sp>
        <p:nvSpPr>
          <p:cNvPr id="13" name="Footer Placeholder 7">
            <a:extLst>
              <a:ext uri="{FF2B5EF4-FFF2-40B4-BE49-F238E27FC236}">
                <a16:creationId xmlns:a16="http://schemas.microsoft.com/office/drawing/2014/main" id="{44BCAD86-58E8-C64B-B919-51804E097B67}"/>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FOOTER - </a:t>
            </a:r>
            <a:r>
              <a:rPr lang="en-US" dirty="0" err="1"/>
              <a:t>Goto</a:t>
            </a:r>
            <a:r>
              <a:rPr lang="en-US" dirty="0"/>
              <a:t> 'Insert &gt; Header and </a:t>
            </a:r>
            <a:r>
              <a:rPr lang="en-US" dirty="0">
                <a:solidFill>
                  <a:schemeClr val="bg1"/>
                </a:solidFill>
              </a:rPr>
              <a:t>footer</a:t>
            </a:r>
            <a:r>
              <a:rPr lang="en-US" dirty="0"/>
              <a:t> &gt; Footer'</a:t>
            </a:r>
            <a:endParaRPr lang="en-GB" dirty="0"/>
          </a:p>
        </p:txBody>
      </p:sp>
      <p:sp>
        <p:nvSpPr>
          <p:cNvPr id="15" name="Date Placeholder 3">
            <a:extLst>
              <a:ext uri="{FF2B5EF4-FFF2-40B4-BE49-F238E27FC236}">
                <a16:creationId xmlns:a16="http://schemas.microsoft.com/office/drawing/2014/main" id="{F4675424-66C5-6140-A915-8C73CF29DE4B}"/>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33F5A895-EFF7-4378-873A-714108B3E859}" type="datetime1">
              <a:rPr lang="en-US" smtClean="0"/>
              <a:t>7/21/2026</a:t>
            </a:fld>
            <a:endParaRPr lang="en-GB" dirty="0"/>
          </a:p>
        </p:txBody>
      </p:sp>
    </p:spTree>
    <p:extLst>
      <p:ext uri="{BB962C8B-B14F-4D97-AF65-F5344CB8AC3E}">
        <p14:creationId xmlns:p14="http://schemas.microsoft.com/office/powerpoint/2010/main" val="257419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594884"/>
            <a:ext cx="5574792" cy="4518071"/>
          </a:xfrm>
        </p:spPr>
        <p:txBody>
          <a:bodyPr>
            <a:normAutofit/>
          </a:bodyPr>
          <a:lstStyle>
            <a:lvl1pPr marL="0" indent="0">
              <a:lnSpc>
                <a:spcPct val="110000"/>
              </a:lnSpc>
              <a:buNone/>
              <a:defRPr sz="2000"/>
            </a:lvl1pPr>
          </a:lstStyle>
          <a:p>
            <a:pPr lvl="0"/>
            <a:r>
              <a:rPr lang="en-US" dirty="0"/>
              <a:t>Enter text here</a:t>
            </a:r>
          </a:p>
        </p:txBody>
      </p:sp>
      <p:sp>
        <p:nvSpPr>
          <p:cNvPr id="10" name="Content Placeholder 2">
            <a:extLst>
              <a:ext uri="{FF2B5EF4-FFF2-40B4-BE49-F238E27FC236}">
                <a16:creationId xmlns:a16="http://schemas.microsoft.com/office/drawing/2014/main" id="{F6C397A8-4C6E-3540-A9FF-B8B3F768B7BB}"/>
              </a:ext>
            </a:extLst>
          </p:cNvPr>
          <p:cNvSpPr>
            <a:spLocks noGrp="1"/>
          </p:cNvSpPr>
          <p:nvPr>
            <p:ph sz="half" idx="13" hasCustomPrompt="1"/>
          </p:nvPr>
        </p:nvSpPr>
        <p:spPr>
          <a:xfrm>
            <a:off x="6254496" y="1594884"/>
            <a:ext cx="5574792" cy="4518071"/>
          </a:xfrm>
        </p:spPr>
        <p:txBody>
          <a:bodyPr>
            <a:normAutofit/>
          </a:bodyPr>
          <a:lstStyle>
            <a:lvl1pPr marL="0" indent="0">
              <a:lnSpc>
                <a:spcPct val="110000"/>
              </a:lnSpc>
              <a:buNone/>
              <a:defRPr sz="2000"/>
            </a:lvl1pPr>
          </a:lstStyle>
          <a:p>
            <a:pPr lvl="0"/>
            <a:r>
              <a:rPr lang="en-US" dirty="0"/>
              <a:t>Enter text here</a:t>
            </a:r>
          </a:p>
        </p:txBody>
      </p:sp>
      <p:sp>
        <p:nvSpPr>
          <p:cNvPr id="8" name="Slide Number Placeholder 7">
            <a:extLst>
              <a:ext uri="{FF2B5EF4-FFF2-40B4-BE49-F238E27FC236}">
                <a16:creationId xmlns:a16="http://schemas.microsoft.com/office/drawing/2014/main" id="{7D4E4AF7-5B90-4A4A-9190-EF7AF1E8A750}"/>
              </a:ext>
            </a:extLst>
          </p:cNvPr>
          <p:cNvSpPr>
            <a:spLocks noGrp="1"/>
          </p:cNvSpPr>
          <p:nvPr>
            <p:ph type="sldNum" sz="quarter" idx="15"/>
          </p:nvPr>
        </p:nvSpPr>
        <p:spPr/>
        <p:txBody>
          <a:bodyPr/>
          <a:lstStyle/>
          <a:p>
            <a:fld id="{838B0777-827F-8D42-90B1-61394C340E65}" type="slidenum">
              <a:rPr lang="en-US" smtClean="0"/>
              <a:pPr/>
              <a:t>‹#›</a:t>
            </a:fld>
            <a:endParaRPr lang="en-US" dirty="0"/>
          </a:p>
        </p:txBody>
      </p:sp>
      <p:sp>
        <p:nvSpPr>
          <p:cNvPr id="11" name="Title 1">
            <a:extLst>
              <a:ext uri="{FF2B5EF4-FFF2-40B4-BE49-F238E27FC236}">
                <a16:creationId xmlns:a16="http://schemas.microsoft.com/office/drawing/2014/main" id="{0B1DBDDF-7B8D-E049-BE5A-2AC650B235B2}"/>
              </a:ext>
            </a:extLst>
          </p:cNvPr>
          <p:cNvSpPr>
            <a:spLocks noGrp="1"/>
          </p:cNvSpPr>
          <p:nvPr>
            <p:ph type="title"/>
          </p:nvPr>
        </p:nvSpPr>
        <p:spPr>
          <a:xfrm>
            <a:off x="362712" y="262270"/>
            <a:ext cx="10991088" cy="1102884"/>
          </a:xfrm>
          <a:prstGeom prst="rect">
            <a:avLst/>
          </a:prstGeom>
        </p:spPr>
        <p:txBody>
          <a:bodyPr anchor="ctr" anchorCtr="0">
            <a:normAutofit/>
          </a:bodyPr>
          <a:lstStyle>
            <a:lvl1pPr>
              <a:defRPr sz="3200"/>
            </a:lvl1pPr>
          </a:lstStyle>
          <a:p>
            <a:r>
              <a:rPr lang="en-US"/>
              <a:t>Click to edit Master title style</a:t>
            </a:r>
            <a:endParaRPr lang="en-US" dirty="0"/>
          </a:p>
        </p:txBody>
      </p:sp>
      <p:sp>
        <p:nvSpPr>
          <p:cNvPr id="12" name="Footer Placeholder 7">
            <a:extLst>
              <a:ext uri="{FF2B5EF4-FFF2-40B4-BE49-F238E27FC236}">
                <a16:creationId xmlns:a16="http://schemas.microsoft.com/office/drawing/2014/main" id="{27FBAFA6-39D8-1045-BD48-582B3322516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4" name="Date Placeholder 3">
            <a:extLst>
              <a:ext uri="{FF2B5EF4-FFF2-40B4-BE49-F238E27FC236}">
                <a16:creationId xmlns:a16="http://schemas.microsoft.com/office/drawing/2014/main" id="{27990A56-77DE-384E-846A-6EC50569154F}"/>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AC917C3D-94D1-4450-AAE4-33949D7992C1}" type="datetime1">
              <a:rPr lang="en-US" smtClean="0"/>
              <a:t>7/21/2026</a:t>
            </a:fld>
            <a:endParaRPr lang="en-GB" dirty="0"/>
          </a:p>
        </p:txBody>
      </p:sp>
    </p:spTree>
    <p:extLst>
      <p:ext uri="{BB962C8B-B14F-4D97-AF65-F5344CB8AC3E}">
        <p14:creationId xmlns:p14="http://schemas.microsoft.com/office/powerpoint/2010/main" val="3250278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573619"/>
            <a:ext cx="3675889" cy="4539336"/>
          </a:xfrm>
        </p:spPr>
        <p:txBody>
          <a:bodyPr>
            <a:normAutofit/>
          </a:bodyPr>
          <a:lstStyle>
            <a:lvl1pPr marL="0" indent="0">
              <a:lnSpc>
                <a:spcPct val="110000"/>
              </a:lnSpc>
              <a:buNone/>
              <a:defRPr sz="1600"/>
            </a:lvl1pPr>
          </a:lstStyle>
          <a:p>
            <a:pPr lvl="0"/>
            <a:r>
              <a:rPr lang="en-US" dirty="0"/>
              <a:t>Enter text here</a:t>
            </a:r>
          </a:p>
        </p:txBody>
      </p:sp>
      <p:sp>
        <p:nvSpPr>
          <p:cNvPr id="12" name="Content Placeholder 2">
            <a:extLst>
              <a:ext uri="{FF2B5EF4-FFF2-40B4-BE49-F238E27FC236}">
                <a16:creationId xmlns:a16="http://schemas.microsoft.com/office/drawing/2014/main" id="{CA1345C7-1E5A-5D47-B21E-CC22DE822A72}"/>
              </a:ext>
            </a:extLst>
          </p:cNvPr>
          <p:cNvSpPr>
            <a:spLocks noGrp="1"/>
          </p:cNvSpPr>
          <p:nvPr>
            <p:ph sz="half" idx="13" hasCustomPrompt="1"/>
          </p:nvPr>
        </p:nvSpPr>
        <p:spPr>
          <a:xfrm>
            <a:off x="4258056" y="1573619"/>
            <a:ext cx="3675889" cy="4539336"/>
          </a:xfrm>
        </p:spPr>
        <p:txBody>
          <a:bodyPr>
            <a:normAutofit/>
          </a:bodyPr>
          <a:lstStyle>
            <a:lvl1pPr marL="0" indent="0">
              <a:lnSpc>
                <a:spcPct val="110000"/>
              </a:lnSpc>
              <a:buNone/>
              <a:defRPr sz="1600"/>
            </a:lvl1pPr>
          </a:lstStyle>
          <a:p>
            <a:pPr lvl="0"/>
            <a:r>
              <a:rPr lang="en-US" dirty="0"/>
              <a:t>Enter text here</a:t>
            </a:r>
          </a:p>
        </p:txBody>
      </p:sp>
      <p:sp>
        <p:nvSpPr>
          <p:cNvPr id="13" name="Content Placeholder 2">
            <a:extLst>
              <a:ext uri="{FF2B5EF4-FFF2-40B4-BE49-F238E27FC236}">
                <a16:creationId xmlns:a16="http://schemas.microsoft.com/office/drawing/2014/main" id="{1782DDE3-B15D-5C47-980A-E974C39F852B}"/>
              </a:ext>
            </a:extLst>
          </p:cNvPr>
          <p:cNvSpPr>
            <a:spLocks noGrp="1"/>
          </p:cNvSpPr>
          <p:nvPr>
            <p:ph sz="half" idx="14" hasCustomPrompt="1"/>
          </p:nvPr>
        </p:nvSpPr>
        <p:spPr>
          <a:xfrm>
            <a:off x="8153400" y="1596321"/>
            <a:ext cx="3675889" cy="4539336"/>
          </a:xfrm>
        </p:spPr>
        <p:txBody>
          <a:bodyPr>
            <a:normAutofit/>
          </a:bodyPr>
          <a:lstStyle>
            <a:lvl1pPr marL="0" indent="0">
              <a:lnSpc>
                <a:spcPct val="110000"/>
              </a:lnSpc>
              <a:buNone/>
              <a:defRPr sz="1600"/>
            </a:lvl1pPr>
          </a:lstStyle>
          <a:p>
            <a:pPr lvl="0"/>
            <a:r>
              <a:rPr lang="en-US" dirty="0"/>
              <a:t>Enter text here</a:t>
            </a:r>
          </a:p>
        </p:txBody>
      </p:sp>
      <p:sp>
        <p:nvSpPr>
          <p:cNvPr id="8" name="Slide Number Placeholder 7">
            <a:extLst>
              <a:ext uri="{FF2B5EF4-FFF2-40B4-BE49-F238E27FC236}">
                <a16:creationId xmlns:a16="http://schemas.microsoft.com/office/drawing/2014/main" id="{48FC52E0-46F2-2443-B309-D4A67BCEE768}"/>
              </a:ext>
            </a:extLst>
          </p:cNvPr>
          <p:cNvSpPr>
            <a:spLocks noGrp="1"/>
          </p:cNvSpPr>
          <p:nvPr>
            <p:ph type="sldNum" sz="quarter" idx="16"/>
          </p:nvPr>
        </p:nvSpPr>
        <p:spPr/>
        <p:txBody>
          <a:bodyPr/>
          <a:lstStyle/>
          <a:p>
            <a:fld id="{838B0777-827F-8D42-90B1-61394C340E65}" type="slidenum">
              <a:rPr lang="en-US" smtClean="0"/>
              <a:pPr/>
              <a:t>‹#›</a:t>
            </a:fld>
            <a:endParaRPr lang="en-US" dirty="0"/>
          </a:p>
        </p:txBody>
      </p:sp>
      <p:sp>
        <p:nvSpPr>
          <p:cNvPr id="11" name="Title 1">
            <a:extLst>
              <a:ext uri="{FF2B5EF4-FFF2-40B4-BE49-F238E27FC236}">
                <a16:creationId xmlns:a16="http://schemas.microsoft.com/office/drawing/2014/main" id="{22B7B320-CA87-A342-9115-47E9E4F9B68B}"/>
              </a:ext>
            </a:extLst>
          </p:cNvPr>
          <p:cNvSpPr>
            <a:spLocks noGrp="1"/>
          </p:cNvSpPr>
          <p:nvPr>
            <p:ph type="title"/>
          </p:nvPr>
        </p:nvSpPr>
        <p:spPr>
          <a:xfrm>
            <a:off x="362712" y="262270"/>
            <a:ext cx="10991088" cy="1102884"/>
          </a:xfrm>
          <a:prstGeom prst="rect">
            <a:avLst/>
          </a:prstGeom>
        </p:spPr>
        <p:txBody>
          <a:bodyPr anchor="ctr" anchorCtr="0">
            <a:normAutofit/>
          </a:bodyPr>
          <a:lstStyle>
            <a:lvl1pPr>
              <a:defRPr sz="3200"/>
            </a:lvl1pPr>
          </a:lstStyle>
          <a:p>
            <a:r>
              <a:rPr lang="en-US"/>
              <a:t>Click to edit Master title style</a:t>
            </a:r>
            <a:endParaRPr lang="en-US" dirty="0"/>
          </a:p>
        </p:txBody>
      </p:sp>
      <p:sp>
        <p:nvSpPr>
          <p:cNvPr id="14" name="Footer Placeholder 7">
            <a:extLst>
              <a:ext uri="{FF2B5EF4-FFF2-40B4-BE49-F238E27FC236}">
                <a16:creationId xmlns:a16="http://schemas.microsoft.com/office/drawing/2014/main" id="{58D14D24-78FD-A045-8D62-111F0EEE42FF}"/>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6" name="Date Placeholder 3">
            <a:extLst>
              <a:ext uri="{FF2B5EF4-FFF2-40B4-BE49-F238E27FC236}">
                <a16:creationId xmlns:a16="http://schemas.microsoft.com/office/drawing/2014/main" id="{FB93BEA1-60BB-9942-B17D-B28C034417FF}"/>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DD522DCB-FB9C-422A-8764-2AF3239E249E}" type="datetime1">
              <a:rPr lang="en-US" smtClean="0"/>
              <a:t>7/21/2026</a:t>
            </a:fld>
            <a:endParaRPr lang="en-GB" dirty="0"/>
          </a:p>
        </p:txBody>
      </p:sp>
    </p:spTree>
    <p:extLst>
      <p:ext uri="{BB962C8B-B14F-4D97-AF65-F5344CB8AC3E}">
        <p14:creationId xmlns:p14="http://schemas.microsoft.com/office/powerpoint/2010/main" val="2422257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2712" y="1482692"/>
            <a:ext cx="5634864" cy="823912"/>
          </a:xfrm>
        </p:spPr>
        <p:txBody>
          <a:bodyPr anchor="b">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08776" y="1482692"/>
            <a:ext cx="5620512" cy="823912"/>
          </a:xfrm>
        </p:spPr>
        <p:txBody>
          <a:bodyPr anchor="b">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A22BEFAE-1CA8-3D42-9FE8-259F2F4B7EB2}"/>
              </a:ext>
            </a:extLst>
          </p:cNvPr>
          <p:cNvSpPr>
            <a:spLocks noGrp="1"/>
          </p:cNvSpPr>
          <p:nvPr>
            <p:ph sz="half" idx="13" hasCustomPrompt="1"/>
          </p:nvPr>
        </p:nvSpPr>
        <p:spPr>
          <a:xfrm>
            <a:off x="362712" y="2462432"/>
            <a:ext cx="5574792" cy="3626480"/>
          </a:xfrm>
        </p:spPr>
        <p:txBody>
          <a:bodyPr>
            <a:normAutofit/>
          </a:bodyPr>
          <a:lstStyle>
            <a:lvl1pPr marL="0" indent="0">
              <a:lnSpc>
                <a:spcPct val="110000"/>
              </a:lnSpc>
              <a:buNone/>
              <a:defRPr sz="2000"/>
            </a:lvl1pPr>
          </a:lstStyle>
          <a:p>
            <a:pPr lvl="0"/>
            <a:r>
              <a:rPr lang="en-US" dirty="0"/>
              <a:t>Enter text here</a:t>
            </a:r>
          </a:p>
        </p:txBody>
      </p:sp>
      <p:sp>
        <p:nvSpPr>
          <p:cNvPr id="11" name="Content Placeholder 2">
            <a:extLst>
              <a:ext uri="{FF2B5EF4-FFF2-40B4-BE49-F238E27FC236}">
                <a16:creationId xmlns:a16="http://schemas.microsoft.com/office/drawing/2014/main" id="{B833EADF-0DCB-FF42-8ACF-2E14F284BCDA}"/>
              </a:ext>
            </a:extLst>
          </p:cNvPr>
          <p:cNvSpPr>
            <a:spLocks noGrp="1"/>
          </p:cNvSpPr>
          <p:nvPr>
            <p:ph sz="half" idx="14" hasCustomPrompt="1"/>
          </p:nvPr>
        </p:nvSpPr>
        <p:spPr>
          <a:xfrm>
            <a:off x="6254496" y="2462432"/>
            <a:ext cx="5574792" cy="3626480"/>
          </a:xfrm>
        </p:spPr>
        <p:txBody>
          <a:bodyPr>
            <a:normAutofit/>
          </a:bodyPr>
          <a:lstStyle>
            <a:lvl1pPr marL="0" indent="0">
              <a:lnSpc>
                <a:spcPct val="110000"/>
              </a:lnSpc>
              <a:buNone/>
              <a:defRPr sz="2000"/>
            </a:lvl1pPr>
          </a:lstStyle>
          <a:p>
            <a:pPr lvl="0"/>
            <a:r>
              <a:rPr lang="en-US" dirty="0"/>
              <a:t>Enter text here</a:t>
            </a:r>
          </a:p>
        </p:txBody>
      </p:sp>
      <p:sp>
        <p:nvSpPr>
          <p:cNvPr id="12" name="Title 1">
            <a:extLst>
              <a:ext uri="{FF2B5EF4-FFF2-40B4-BE49-F238E27FC236}">
                <a16:creationId xmlns:a16="http://schemas.microsoft.com/office/drawing/2014/main" id="{1A223357-BF2B-1446-9B75-489DB9B4E90F}"/>
              </a:ext>
            </a:extLst>
          </p:cNvPr>
          <p:cNvSpPr>
            <a:spLocks noGrp="1"/>
          </p:cNvSpPr>
          <p:nvPr>
            <p:ph type="title"/>
          </p:nvPr>
        </p:nvSpPr>
        <p:spPr>
          <a:xfrm>
            <a:off x="362712" y="262270"/>
            <a:ext cx="10991088" cy="1102884"/>
          </a:xfrm>
          <a:prstGeom prst="rect">
            <a:avLst/>
          </a:prstGeom>
        </p:spPr>
        <p:txBody>
          <a:bodyPr anchor="ctr" anchorCtr="0">
            <a:normAutofit/>
          </a:bodyPr>
          <a:lstStyle>
            <a:lvl1pPr>
              <a:defRPr sz="3200"/>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2E390E8D-9016-4C42-8F5F-E450B003ABB8}"/>
              </a:ext>
            </a:extLst>
          </p:cNvPr>
          <p:cNvSpPr>
            <a:spLocks noGrp="1"/>
          </p:cNvSpPr>
          <p:nvPr>
            <p:ph type="sldNum" sz="quarter" idx="16"/>
          </p:nvPr>
        </p:nvSpPr>
        <p:spPr/>
        <p:txBody>
          <a:bodyPr/>
          <a:lstStyle/>
          <a:p>
            <a:fld id="{838B0777-827F-8D42-90B1-61394C340E65}" type="slidenum">
              <a:rPr lang="en-US" smtClean="0"/>
              <a:pPr/>
              <a:t>‹#›</a:t>
            </a:fld>
            <a:endParaRPr lang="en-US" dirty="0"/>
          </a:p>
        </p:txBody>
      </p:sp>
      <p:sp>
        <p:nvSpPr>
          <p:cNvPr id="13" name="Footer Placeholder 7">
            <a:extLst>
              <a:ext uri="{FF2B5EF4-FFF2-40B4-BE49-F238E27FC236}">
                <a16:creationId xmlns:a16="http://schemas.microsoft.com/office/drawing/2014/main" id="{9CBCAFA1-511A-EE41-B15A-62ABD068967E}"/>
              </a:ext>
            </a:extLst>
          </p:cNvPr>
          <p:cNvSpPr>
            <a:spLocks noGrp="1"/>
          </p:cNvSpPr>
          <p:nvPr>
            <p:ph type="ftr" sz="quarter" idx="17"/>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5" name="Date Placeholder 3">
            <a:extLst>
              <a:ext uri="{FF2B5EF4-FFF2-40B4-BE49-F238E27FC236}">
                <a16:creationId xmlns:a16="http://schemas.microsoft.com/office/drawing/2014/main" id="{CABEB7C4-26A5-2A49-A685-3101218971E3}"/>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140578B2-6CDE-4823-85EA-198DD9C70FBC}" type="datetime1">
              <a:rPr lang="en-US" smtClean="0"/>
              <a:t>7/21/2026</a:t>
            </a:fld>
            <a:endParaRPr lang="en-GB" dirty="0"/>
          </a:p>
        </p:txBody>
      </p:sp>
    </p:spTree>
    <p:extLst>
      <p:ext uri="{BB962C8B-B14F-4D97-AF65-F5344CB8AC3E}">
        <p14:creationId xmlns:p14="http://schemas.microsoft.com/office/powerpoint/2010/main" val="1263119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2712" y="2532255"/>
            <a:ext cx="10515600" cy="1325563"/>
          </a:xfrm>
          <a:prstGeom prst="rect">
            <a:avLst/>
          </a:prstGeom>
        </p:spPr>
        <p:txBody>
          <a:bodyPr/>
          <a:lstStyle>
            <a:lvl1pPr>
              <a:defRPr>
                <a:solidFill>
                  <a:srgbClr val="00579C"/>
                </a:solidFill>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BEB4071B-8956-1F45-8413-D77E45140982}"/>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8" name="Footer Placeholder 7">
            <a:extLst>
              <a:ext uri="{FF2B5EF4-FFF2-40B4-BE49-F238E27FC236}">
                <a16:creationId xmlns:a16="http://schemas.microsoft.com/office/drawing/2014/main" id="{A237A5CF-4029-5441-9751-E360C7BA0059}"/>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0" name="Date Placeholder 3">
            <a:extLst>
              <a:ext uri="{FF2B5EF4-FFF2-40B4-BE49-F238E27FC236}">
                <a16:creationId xmlns:a16="http://schemas.microsoft.com/office/drawing/2014/main" id="{FCA39AD3-F023-5741-9EB7-A0EBA453024C}"/>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8F7A7F43-3426-45A6-BF33-04438D8FB468}" type="datetime1">
              <a:rPr lang="en-US" smtClean="0"/>
              <a:t>7/21/2026</a:t>
            </a:fld>
            <a:endParaRPr lang="en-GB" dirty="0"/>
          </a:p>
        </p:txBody>
      </p:sp>
    </p:spTree>
    <p:extLst>
      <p:ext uri="{BB962C8B-B14F-4D97-AF65-F5344CB8AC3E}">
        <p14:creationId xmlns:p14="http://schemas.microsoft.com/office/powerpoint/2010/main" val="90326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4205F8A-53F2-9A4F-89B7-679F5D96ABD6}"/>
              </a:ext>
            </a:extLst>
          </p:cNvPr>
          <p:cNvSpPr>
            <a:spLocks noGrp="1"/>
          </p:cNvSpPr>
          <p:nvPr>
            <p:ph type="sldNum" sz="quarter" idx="11"/>
          </p:nvPr>
        </p:nvSpPr>
        <p:spPr/>
        <p:txBody>
          <a:bodyPr/>
          <a:lstStyle/>
          <a:p>
            <a:fld id="{838B0777-827F-8D42-90B1-61394C340E65}" type="slidenum">
              <a:rPr lang="en-US" smtClean="0"/>
              <a:pPr/>
              <a:t>‹#›</a:t>
            </a:fld>
            <a:endParaRPr lang="en-US" dirty="0"/>
          </a:p>
        </p:txBody>
      </p:sp>
      <p:sp>
        <p:nvSpPr>
          <p:cNvPr id="7" name="Footer Placeholder 7">
            <a:extLst>
              <a:ext uri="{FF2B5EF4-FFF2-40B4-BE49-F238E27FC236}">
                <a16:creationId xmlns:a16="http://schemas.microsoft.com/office/drawing/2014/main" id="{89F830C8-3B22-4D44-AD5B-EAC20E22F956}"/>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9" name="Date Placeholder 3">
            <a:extLst>
              <a:ext uri="{FF2B5EF4-FFF2-40B4-BE49-F238E27FC236}">
                <a16:creationId xmlns:a16="http://schemas.microsoft.com/office/drawing/2014/main" id="{C81969A2-10C2-C546-977D-603DF985EB04}"/>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8363447D-80B7-4774-AFB4-6A7CCB599E66}" type="datetime1">
              <a:rPr lang="en-US" smtClean="0"/>
              <a:t>7/21/2026</a:t>
            </a:fld>
            <a:endParaRPr lang="en-GB" dirty="0"/>
          </a:p>
        </p:txBody>
      </p:sp>
    </p:spTree>
    <p:extLst>
      <p:ext uri="{BB962C8B-B14F-4D97-AF65-F5344CB8AC3E}">
        <p14:creationId xmlns:p14="http://schemas.microsoft.com/office/powerpoint/2010/main" val="2607365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3.emf"/><Relationship Id="rId2" Type="http://schemas.openxmlformats.org/officeDocument/2006/relationships/slideLayout" Target="../slideLayouts/slideLayout18.xml"/><Relationship Id="rId16"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black and purple background&#10;&#10;Description automatically generated">
            <a:extLst>
              <a:ext uri="{FF2B5EF4-FFF2-40B4-BE49-F238E27FC236}">
                <a16:creationId xmlns:a16="http://schemas.microsoft.com/office/drawing/2014/main" id="{C1A1048A-9311-ED75-C86E-1B54CDA5554C}"/>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p:cNvSpPr>
            <a:spLocks noGrp="1"/>
          </p:cNvSpPr>
          <p:nvPr>
            <p:ph type="body" idx="1"/>
          </p:nvPr>
        </p:nvSpPr>
        <p:spPr>
          <a:xfrm>
            <a:off x="365760" y="1825625"/>
            <a:ext cx="1065580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6">
            <a:extLst>
              <a:ext uri="{FF2B5EF4-FFF2-40B4-BE49-F238E27FC236}">
                <a16:creationId xmlns:a16="http://schemas.microsoft.com/office/drawing/2014/main" id="{A2480010-F678-B344-A032-37DB46F8167F}"/>
              </a:ext>
            </a:extLst>
          </p:cNvPr>
          <p:cNvSpPr>
            <a:spLocks noGrp="1"/>
          </p:cNvSpPr>
          <p:nvPr>
            <p:ph type="title"/>
          </p:nvPr>
        </p:nvSpPr>
        <p:spPr>
          <a:xfrm>
            <a:off x="362712" y="677042"/>
            <a:ext cx="10658856" cy="70173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1EA1752F-D51E-0D41-BBC4-900B799480C7}"/>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6" name="Slide Number Placeholder 5"/>
          <p:cNvSpPr>
            <a:spLocks noGrp="1"/>
          </p:cNvSpPr>
          <p:nvPr>
            <p:ph type="sldNum" sz="quarter" idx="4"/>
          </p:nvPr>
        </p:nvSpPr>
        <p:spPr>
          <a:xfrm>
            <a:off x="258748" y="6352806"/>
            <a:ext cx="2743200" cy="365125"/>
          </a:xfrm>
          <a:prstGeom prst="rect">
            <a:avLst/>
          </a:prstGeom>
        </p:spPr>
        <p:txBody>
          <a:bodyPr vert="horz" lIns="91440" tIns="45720" rIns="91440" bIns="45720" rtlCol="0" anchor="b" anchorCtr="0"/>
          <a:lstStyle>
            <a:lvl1pPr algn="l">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838B0777-827F-8D42-90B1-61394C340E65}" type="slidenum">
              <a:rPr lang="en-US" smtClean="0"/>
              <a:pPr/>
              <a:t>‹#›</a:t>
            </a:fld>
            <a:endParaRPr lang="en-US" dirty="0"/>
          </a:p>
        </p:txBody>
      </p:sp>
      <p:sp>
        <p:nvSpPr>
          <p:cNvPr id="13" name="Date Placeholder 3">
            <a:extLst>
              <a:ext uri="{FF2B5EF4-FFF2-40B4-BE49-F238E27FC236}">
                <a16:creationId xmlns:a16="http://schemas.microsoft.com/office/drawing/2014/main" id="{A14BBBCD-90CB-2F47-9BDE-CEED80DD9B4B}"/>
              </a:ext>
            </a:extLst>
          </p:cNvPr>
          <p:cNvSpPr>
            <a:spLocks noGrp="1"/>
          </p:cNvSpPr>
          <p:nvPr>
            <p:ph type="dt" sz="half" idx="2"/>
          </p:nvPr>
        </p:nvSpPr>
        <p:spPr>
          <a:xfrm>
            <a:off x="2850338" y="6294169"/>
            <a:ext cx="9084295" cy="230400"/>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FC5F2C45-2D06-4752-9EB9-21E7C966F525}" type="datetime1">
              <a:rPr lang="en-US" smtClean="0"/>
              <a:t>7/21/2026</a:t>
            </a:fld>
            <a:endParaRPr lang="en-GB" dirty="0"/>
          </a:p>
        </p:txBody>
      </p:sp>
      <p:pic>
        <p:nvPicPr>
          <p:cNvPr id="17" name="Picture 16" descr="A black and purple background&#10;&#10;Description automatically generated">
            <a:extLst>
              <a:ext uri="{FF2B5EF4-FFF2-40B4-BE49-F238E27FC236}">
                <a16:creationId xmlns:a16="http://schemas.microsoft.com/office/drawing/2014/main" id="{9D636B88-D25D-95BD-544B-9D3EA807C383}"/>
              </a:ext>
            </a:extLst>
          </p:cNvPr>
          <p:cNvPicPr>
            <a:picLocks noChangeAspect="1"/>
          </p:cNvPicPr>
          <p:nvPr userDrawn="1"/>
        </p:nvPicPr>
        <p:blipFill>
          <a:blip r:embed="rId19"/>
          <a:stretch>
            <a:fillRect/>
          </a:stretch>
        </p:blipFill>
        <p:spPr>
          <a:xfrm flipH="1">
            <a:off x="7083946" y="0"/>
            <a:ext cx="5108054" cy="1853174"/>
          </a:xfrm>
          <a:prstGeom prst="rect">
            <a:avLst/>
          </a:prstGeom>
        </p:spPr>
      </p:pic>
      <p:pic>
        <p:nvPicPr>
          <p:cNvPr id="18" name="Picture 17">
            <a:extLst>
              <a:ext uri="{FF2B5EF4-FFF2-40B4-BE49-F238E27FC236}">
                <a16:creationId xmlns:a16="http://schemas.microsoft.com/office/drawing/2014/main" id="{2B45DA93-FBAA-4E83-F1C8-02178FFFE909}"/>
              </a:ext>
            </a:extLst>
          </p:cNvPr>
          <p:cNvPicPr>
            <a:picLocks noChangeAspect="1"/>
          </p:cNvPicPr>
          <p:nvPr userDrawn="1"/>
        </p:nvPicPr>
        <p:blipFill>
          <a:blip r:embed="rId20"/>
          <a:stretch>
            <a:fillRect/>
          </a:stretch>
        </p:blipFill>
        <p:spPr>
          <a:xfrm>
            <a:off x="11473704" y="161471"/>
            <a:ext cx="459381" cy="653342"/>
          </a:xfrm>
          <a:prstGeom prst="rect">
            <a:avLst/>
          </a:prstGeom>
        </p:spPr>
      </p:pic>
    </p:spTree>
    <p:extLst>
      <p:ext uri="{BB962C8B-B14F-4D97-AF65-F5344CB8AC3E}">
        <p14:creationId xmlns:p14="http://schemas.microsoft.com/office/powerpoint/2010/main" val="687543376"/>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663" r:id="rId3"/>
    <p:sldLayoutId id="2147483662" r:id="rId4"/>
    <p:sldLayoutId id="2147483664" r:id="rId5"/>
    <p:sldLayoutId id="2147483672" r:id="rId6"/>
    <p:sldLayoutId id="2147483665" r:id="rId7"/>
    <p:sldLayoutId id="2147483666" r:id="rId8"/>
    <p:sldLayoutId id="2147483667" r:id="rId9"/>
    <p:sldLayoutId id="2147483668" r:id="rId10"/>
    <p:sldLayoutId id="2147483669" r:id="rId11"/>
    <p:sldLayoutId id="2147483670" r:id="rId12"/>
    <p:sldLayoutId id="2147483671" r:id="rId13"/>
    <p:sldLayoutId id="2147483691" r:id="rId14"/>
    <p:sldLayoutId id="2147483684" r:id="rId15"/>
    <p:sldLayoutId id="2147483685" r:id="rId16"/>
  </p:sldLayoutIdLst>
  <p:hf hdr="0" ftr="0"/>
  <p:txStyles>
    <p:titleStyle>
      <a:lvl1pPr algn="l" defTabSz="914400" rtl="0" eaLnBrk="1" latinLnBrk="0" hangingPunct="1">
        <a:lnSpc>
          <a:spcPct val="90000"/>
        </a:lnSpc>
        <a:spcBef>
          <a:spcPct val="0"/>
        </a:spcBef>
        <a:buNone/>
        <a:defRPr sz="36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Wingdings"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4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ack and purple background&#10;&#10;Description automatically generated">
            <a:extLst>
              <a:ext uri="{FF2B5EF4-FFF2-40B4-BE49-F238E27FC236}">
                <a16:creationId xmlns:a16="http://schemas.microsoft.com/office/drawing/2014/main" id="{99750996-252E-B996-EBD3-9C14687A1976}"/>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p:cNvSpPr>
            <a:spLocks noGrp="1"/>
          </p:cNvSpPr>
          <p:nvPr>
            <p:ph type="body" idx="1"/>
          </p:nvPr>
        </p:nvSpPr>
        <p:spPr>
          <a:xfrm>
            <a:off x="365760" y="1825625"/>
            <a:ext cx="1065580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6">
            <a:extLst>
              <a:ext uri="{FF2B5EF4-FFF2-40B4-BE49-F238E27FC236}">
                <a16:creationId xmlns:a16="http://schemas.microsoft.com/office/drawing/2014/main" id="{A2480010-F678-B344-A032-37DB46F8167F}"/>
              </a:ext>
            </a:extLst>
          </p:cNvPr>
          <p:cNvSpPr>
            <a:spLocks noGrp="1"/>
          </p:cNvSpPr>
          <p:nvPr>
            <p:ph type="title"/>
          </p:nvPr>
        </p:nvSpPr>
        <p:spPr>
          <a:xfrm>
            <a:off x="362712" y="365126"/>
            <a:ext cx="10658856" cy="1325563"/>
          </a:xfrm>
          <a:prstGeom prst="rect">
            <a:avLst/>
          </a:prstGeom>
        </p:spPr>
        <p:txBody>
          <a:bodyPr vert="horz" lIns="91440" tIns="45720" rIns="91440" bIns="45720" rtlCol="0" anchor="ctr">
            <a:normAutofit/>
          </a:bodyPr>
          <a:lstStyle/>
          <a:p>
            <a:r>
              <a:rPr lang="en-US" dirty="0"/>
              <a:t>Click to edit Master title style</a:t>
            </a:r>
          </a:p>
        </p:txBody>
      </p:sp>
      <p:sp>
        <p:nvSpPr>
          <p:cNvPr id="13" name="Slide Number Placeholder 5">
            <a:extLst>
              <a:ext uri="{FF2B5EF4-FFF2-40B4-BE49-F238E27FC236}">
                <a16:creationId xmlns:a16="http://schemas.microsoft.com/office/drawing/2014/main" id="{AD8510D3-7480-FA40-B714-28425739DA25}"/>
              </a:ext>
            </a:extLst>
          </p:cNvPr>
          <p:cNvSpPr>
            <a:spLocks noGrp="1"/>
          </p:cNvSpPr>
          <p:nvPr>
            <p:ph type="sldNum" sz="quarter" idx="4"/>
          </p:nvPr>
        </p:nvSpPr>
        <p:spPr>
          <a:xfrm>
            <a:off x="258748" y="6352806"/>
            <a:ext cx="2743200" cy="365125"/>
          </a:xfrm>
          <a:prstGeom prst="rect">
            <a:avLst/>
          </a:prstGeom>
        </p:spPr>
        <p:txBody>
          <a:bodyPr vert="horz" lIns="91440" tIns="45720" rIns="91440" bIns="45720" rtlCol="0" anchor="b" anchorCtr="0"/>
          <a:lstStyle>
            <a:lvl1pPr algn="l">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838B0777-827F-8D42-90B1-61394C340E65}" type="slidenum">
              <a:rPr lang="en-US" smtClean="0"/>
              <a:pPr/>
              <a:t>‹#›</a:t>
            </a:fld>
            <a:endParaRPr lang="en-US" dirty="0"/>
          </a:p>
        </p:txBody>
      </p:sp>
      <p:sp>
        <p:nvSpPr>
          <p:cNvPr id="17" name="Footer Placeholder 7">
            <a:extLst>
              <a:ext uri="{FF2B5EF4-FFF2-40B4-BE49-F238E27FC236}">
                <a16:creationId xmlns:a16="http://schemas.microsoft.com/office/drawing/2014/main" id="{8C025A19-EC4F-5D46-BAED-915B844A750D}"/>
              </a:ext>
            </a:extLst>
          </p:cNvPr>
          <p:cNvSpPr>
            <a:spLocks noGrp="1"/>
          </p:cNvSpPr>
          <p:nvPr>
            <p:ph type="ftr" sz="quarter" idx="3"/>
          </p:nvPr>
        </p:nvSpPr>
        <p:spPr>
          <a:xfrm>
            <a:off x="2712485" y="6514242"/>
            <a:ext cx="9296375" cy="246221"/>
          </a:xfrm>
          <a:prstGeom prst="rect">
            <a:avLst/>
          </a:prstGeom>
        </p:spPr>
        <p:txBody>
          <a:bodyPr vert="horz" lIns="91440" tIns="45720" rIns="91440" bIns="45720" rtlCol="0" anchor="b" anchorCtr="0">
            <a:normAutofit/>
          </a:bodyPr>
          <a:lstStyle>
            <a:lvl1pPr algn="r">
              <a:defRPr sz="1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FOOTER - Goto 'Insert &gt; Header and footer &gt; Footer'</a:t>
            </a:r>
            <a:endParaRPr lang="en-GB" dirty="0"/>
          </a:p>
        </p:txBody>
      </p:sp>
      <p:sp>
        <p:nvSpPr>
          <p:cNvPr id="19" name="Date Placeholder 3">
            <a:extLst>
              <a:ext uri="{FF2B5EF4-FFF2-40B4-BE49-F238E27FC236}">
                <a16:creationId xmlns:a16="http://schemas.microsoft.com/office/drawing/2014/main" id="{D01290F5-EF9B-6848-BD94-0DC63C61473B}"/>
              </a:ext>
            </a:extLst>
          </p:cNvPr>
          <p:cNvSpPr>
            <a:spLocks noGrp="1"/>
          </p:cNvSpPr>
          <p:nvPr>
            <p:ph type="dt" sz="half" idx="2"/>
          </p:nvPr>
        </p:nvSpPr>
        <p:spPr>
          <a:xfrm>
            <a:off x="2850338" y="6373280"/>
            <a:ext cx="9084295" cy="143061"/>
          </a:xfrm>
          <a:prstGeom prst="rect">
            <a:avLst/>
          </a:prstGeom>
        </p:spPr>
        <p:txBody>
          <a:bodyPr vert="horz" lIns="36000" tIns="36000" rIns="36000" bIns="36000" rtlCol="0" anchor="ctr"/>
          <a:lstStyle>
            <a:lvl1pPr algn="r">
              <a:defRPr sz="800" b="0" i="0">
                <a:solidFill>
                  <a:schemeClr val="bg1"/>
                </a:solidFill>
                <a:effectLst/>
                <a:latin typeface="Tahoma" panose="020B0604030504040204" pitchFamily="34" charset="0"/>
                <a:ea typeface="Tahoma" panose="020B0604030504040204" pitchFamily="34" charset="0"/>
                <a:cs typeface="Tahoma" panose="020B0604030504040204" pitchFamily="34" charset="0"/>
              </a:defRPr>
            </a:lvl1pPr>
          </a:lstStyle>
          <a:p>
            <a:fld id="{FB43F4FC-05D4-424D-873D-13366EE347FF}" type="datetime1">
              <a:rPr lang="en-US" smtClean="0"/>
              <a:t>7/21/2026</a:t>
            </a:fld>
            <a:endParaRPr lang="en-GB" dirty="0"/>
          </a:p>
        </p:txBody>
      </p:sp>
      <p:pic>
        <p:nvPicPr>
          <p:cNvPr id="6" name="Picture 5" descr="A black and purple background&#10;&#10;Description automatically generated">
            <a:extLst>
              <a:ext uri="{FF2B5EF4-FFF2-40B4-BE49-F238E27FC236}">
                <a16:creationId xmlns:a16="http://schemas.microsoft.com/office/drawing/2014/main" id="{FBAF44C1-399E-99FB-672D-AD6FA19E5F60}"/>
              </a:ext>
            </a:extLst>
          </p:cNvPr>
          <p:cNvPicPr>
            <a:picLocks noChangeAspect="1"/>
          </p:cNvPicPr>
          <p:nvPr userDrawn="1"/>
        </p:nvPicPr>
        <p:blipFill>
          <a:blip r:embed="rId16"/>
          <a:stretch>
            <a:fillRect/>
          </a:stretch>
        </p:blipFill>
        <p:spPr>
          <a:xfrm flipH="1">
            <a:off x="7083946" y="0"/>
            <a:ext cx="5108054" cy="1853174"/>
          </a:xfrm>
          <a:prstGeom prst="rect">
            <a:avLst/>
          </a:prstGeom>
        </p:spPr>
      </p:pic>
      <p:pic>
        <p:nvPicPr>
          <p:cNvPr id="20" name="Picture 19">
            <a:extLst>
              <a:ext uri="{FF2B5EF4-FFF2-40B4-BE49-F238E27FC236}">
                <a16:creationId xmlns:a16="http://schemas.microsoft.com/office/drawing/2014/main" id="{4A73F24A-72E1-514B-A669-66B08B94475A}"/>
              </a:ext>
            </a:extLst>
          </p:cNvPr>
          <p:cNvPicPr>
            <a:picLocks noChangeAspect="1"/>
          </p:cNvPicPr>
          <p:nvPr userDrawn="1"/>
        </p:nvPicPr>
        <p:blipFill>
          <a:blip r:embed="rId17"/>
          <a:stretch>
            <a:fillRect/>
          </a:stretch>
        </p:blipFill>
        <p:spPr>
          <a:xfrm>
            <a:off x="11473704" y="161471"/>
            <a:ext cx="459381" cy="653342"/>
          </a:xfrm>
          <a:prstGeom prst="rect">
            <a:avLst/>
          </a:prstGeom>
        </p:spPr>
      </p:pic>
    </p:spTree>
    <p:extLst>
      <p:ext uri="{BB962C8B-B14F-4D97-AF65-F5344CB8AC3E}">
        <p14:creationId xmlns:p14="http://schemas.microsoft.com/office/powerpoint/2010/main" val="29895376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6" r:id="rId10"/>
    <p:sldLayoutId id="2147483687" r:id="rId11"/>
    <p:sldLayoutId id="2147483688" r:id="rId12"/>
    <p:sldLayoutId id="2147483689" r:id="rId13"/>
  </p:sldLayoutIdLst>
  <p:hf hdr="0" ftr="0"/>
  <p:txStyles>
    <p:titleStyle>
      <a:lvl1pPr algn="l" defTabSz="914400" rtl="0" eaLnBrk="1" latinLnBrk="0" hangingPunct="1">
        <a:lnSpc>
          <a:spcPct val="90000"/>
        </a:lnSpc>
        <a:spcBef>
          <a:spcPct val="0"/>
        </a:spcBef>
        <a:buNone/>
        <a:defRPr sz="32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publicdomainpictures.net/en/view-image.php?image=261390&amp;picture=food-healthy-lifestyle" TargetMode="External"/><Relationship Id="rId2"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hyperlink" Target="https://globalvoices.org/2023/06/12/belizes-co-management-framework-is-a-model-for-community-conservation/" TargetMode="Externa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27F89-801C-D307-342B-688DB2A60B47}"/>
              </a:ext>
            </a:extLst>
          </p:cNvPr>
          <p:cNvSpPr>
            <a:spLocks noGrp="1"/>
          </p:cNvSpPr>
          <p:nvPr>
            <p:ph type="ctrTitle"/>
          </p:nvPr>
        </p:nvSpPr>
        <p:spPr/>
        <p:txBody>
          <a:bodyPr>
            <a:normAutofit fontScale="90000"/>
          </a:bodyPr>
          <a:lstStyle/>
          <a:p>
            <a:r>
              <a:rPr lang="en-GB" b="1" dirty="0"/>
              <a:t>Food system transformation in Sub-Saharan Africa: assessing impacts of global pathways on food security, biodiversity, and greenhouse gas emissions</a:t>
            </a:r>
            <a:r>
              <a:rPr lang="en-US" dirty="0"/>
              <a:t> </a:t>
            </a:r>
          </a:p>
        </p:txBody>
      </p:sp>
      <p:sp>
        <p:nvSpPr>
          <p:cNvPr id="3" name="Subtitle 2">
            <a:extLst>
              <a:ext uri="{FF2B5EF4-FFF2-40B4-BE49-F238E27FC236}">
                <a16:creationId xmlns:a16="http://schemas.microsoft.com/office/drawing/2014/main" id="{B9E65B54-48DB-1689-323F-AFFBDB3A8F0D}"/>
              </a:ext>
            </a:extLst>
          </p:cNvPr>
          <p:cNvSpPr>
            <a:spLocks noGrp="1"/>
          </p:cNvSpPr>
          <p:nvPr>
            <p:ph type="subTitle" idx="1"/>
          </p:nvPr>
        </p:nvSpPr>
        <p:spPr>
          <a:xfrm>
            <a:off x="362711" y="3712465"/>
            <a:ext cx="9763421" cy="3523713"/>
          </a:xfrm>
        </p:spPr>
        <p:txBody>
          <a:bodyPr>
            <a:normAutofit/>
          </a:bodyPr>
          <a:lstStyle/>
          <a:p>
            <a:r>
              <a:rPr lang="en-GB" b="1" dirty="0"/>
              <a:t>Marta Kozicka</a:t>
            </a:r>
            <a:r>
              <a:rPr lang="en-GB" dirty="0"/>
              <a:t>, Petr Havlík, David Leclère, Sibylle Rouet-Pollakis, Amanda Palazzo, Yazhen Wu, Felicity Addo, Stefan Frank </a:t>
            </a:r>
            <a:r>
              <a:rPr lang="en-US" dirty="0"/>
              <a:t> </a:t>
            </a:r>
          </a:p>
          <a:p>
            <a:r>
              <a:rPr lang="en-GB" sz="2000" i="1" dirty="0"/>
              <a:t>International Institute for Applied Systems Analysis (IIASA)</a:t>
            </a:r>
          </a:p>
          <a:p>
            <a:endParaRPr lang="en-GB" sz="2000" dirty="0"/>
          </a:p>
          <a:p>
            <a:r>
              <a:rPr lang="en-GB" sz="2000" dirty="0"/>
              <a:t>Kyoto, GTAP conference, June 2026</a:t>
            </a:r>
            <a:endParaRPr lang="en-US" sz="2000" dirty="0"/>
          </a:p>
        </p:txBody>
      </p:sp>
      <p:pic>
        <p:nvPicPr>
          <p:cNvPr id="4" name="Obraz 3">
            <a:extLst>
              <a:ext uri="{FF2B5EF4-FFF2-40B4-BE49-F238E27FC236}">
                <a16:creationId xmlns:a16="http://schemas.microsoft.com/office/drawing/2014/main" id="{B8AE0981-D41A-7F51-4121-6B2E8CA59BA9}"/>
              </a:ext>
            </a:extLst>
          </p:cNvPr>
          <p:cNvPicPr>
            <a:picLocks noChangeAspect="1"/>
          </p:cNvPicPr>
          <p:nvPr/>
        </p:nvPicPr>
        <p:blipFill>
          <a:blip r:embed="rId2"/>
          <a:stretch>
            <a:fillRect/>
          </a:stretch>
        </p:blipFill>
        <p:spPr>
          <a:xfrm>
            <a:off x="8880580" y="5082953"/>
            <a:ext cx="2948709" cy="1628704"/>
          </a:xfrm>
          <a:prstGeom prst="rect">
            <a:avLst/>
          </a:prstGeom>
        </p:spPr>
      </p:pic>
    </p:spTree>
    <p:extLst>
      <p:ext uri="{BB962C8B-B14F-4D97-AF65-F5344CB8AC3E}">
        <p14:creationId xmlns:p14="http://schemas.microsoft.com/office/powerpoint/2010/main" val="2217945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43671-E325-DCF8-C65C-FA69B62D073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3AA158-B1D3-7D85-1210-E2D687F99936}"/>
              </a:ext>
            </a:extLst>
          </p:cNvPr>
          <p:cNvSpPr>
            <a:spLocks noGrp="1"/>
          </p:cNvSpPr>
          <p:nvPr>
            <p:ph type="sldNum" sz="quarter" idx="11"/>
          </p:nvPr>
        </p:nvSpPr>
        <p:spPr/>
        <p:txBody>
          <a:bodyPr/>
          <a:lstStyle/>
          <a:p>
            <a:fld id="{838B0777-827F-8D42-90B1-61394C340E65}" type="slidenum">
              <a:rPr lang="en-US" smtClean="0"/>
              <a:pPr/>
              <a:t>10</a:t>
            </a:fld>
            <a:endParaRPr lang="en-US" dirty="0"/>
          </a:p>
        </p:txBody>
      </p:sp>
      <p:sp>
        <p:nvSpPr>
          <p:cNvPr id="3" name="Content Placeholder 2">
            <a:extLst>
              <a:ext uri="{FF2B5EF4-FFF2-40B4-BE49-F238E27FC236}">
                <a16:creationId xmlns:a16="http://schemas.microsoft.com/office/drawing/2014/main" id="{79695004-D8F3-125F-6E82-660D84DDC6A6}"/>
              </a:ext>
            </a:extLst>
          </p:cNvPr>
          <p:cNvSpPr>
            <a:spLocks noGrp="1"/>
          </p:cNvSpPr>
          <p:nvPr>
            <p:ph sz="half" idx="1"/>
          </p:nvPr>
        </p:nvSpPr>
        <p:spPr>
          <a:xfrm>
            <a:off x="362712" y="1577747"/>
            <a:ext cx="10591185" cy="4518071"/>
          </a:xfrm>
        </p:spPr>
        <p:txBody>
          <a:bodyPr/>
          <a:lstStyle/>
          <a:p>
            <a:pPr lvl="1" indent="0">
              <a:buNone/>
            </a:pPr>
            <a:endParaRPr lang="en-US" dirty="0"/>
          </a:p>
          <a:p>
            <a:pPr marL="457200" indent="-457200">
              <a:buAutoNum type="arabicPeriod"/>
            </a:pPr>
            <a:endParaRPr lang="en-US" dirty="0"/>
          </a:p>
        </p:txBody>
      </p:sp>
      <p:sp>
        <p:nvSpPr>
          <p:cNvPr id="4" name="Title 3">
            <a:extLst>
              <a:ext uri="{FF2B5EF4-FFF2-40B4-BE49-F238E27FC236}">
                <a16:creationId xmlns:a16="http://schemas.microsoft.com/office/drawing/2014/main" id="{41A54C4A-479D-E200-C8C0-B2DC318F8241}"/>
              </a:ext>
            </a:extLst>
          </p:cNvPr>
          <p:cNvSpPr>
            <a:spLocks noGrp="1"/>
          </p:cNvSpPr>
          <p:nvPr>
            <p:ph type="title"/>
          </p:nvPr>
        </p:nvSpPr>
        <p:spPr>
          <a:xfrm>
            <a:off x="362712" y="262270"/>
            <a:ext cx="3002788" cy="626730"/>
          </a:xfrm>
        </p:spPr>
        <p:txBody>
          <a:bodyPr/>
          <a:lstStyle/>
          <a:p>
            <a:r>
              <a:rPr lang="en-US" dirty="0"/>
              <a:t>Outline </a:t>
            </a:r>
          </a:p>
        </p:txBody>
      </p:sp>
      <p:sp>
        <p:nvSpPr>
          <p:cNvPr id="5" name="Date Placeholder 4">
            <a:extLst>
              <a:ext uri="{FF2B5EF4-FFF2-40B4-BE49-F238E27FC236}">
                <a16:creationId xmlns:a16="http://schemas.microsoft.com/office/drawing/2014/main" id="{B15EBDC2-182F-0306-4C6E-19CCE6A9A743}"/>
              </a:ext>
            </a:extLst>
          </p:cNvPr>
          <p:cNvSpPr>
            <a:spLocks noGrp="1"/>
          </p:cNvSpPr>
          <p:nvPr>
            <p:ph type="dt" sz="half" idx="2"/>
          </p:nvPr>
        </p:nvSpPr>
        <p:spPr/>
        <p:txBody>
          <a:bodyPr/>
          <a:lstStyle/>
          <a:p>
            <a:fld id="{33F5A895-EFF7-4378-873A-714108B3E859}" type="datetime1">
              <a:rPr lang="en-US" smtClean="0"/>
              <a:t>7/21/2026</a:t>
            </a:fld>
            <a:endParaRPr lang="en-GB" dirty="0"/>
          </a:p>
        </p:txBody>
      </p:sp>
      <p:pic>
        <p:nvPicPr>
          <p:cNvPr id="7" name="Picture 6">
            <a:extLst>
              <a:ext uri="{FF2B5EF4-FFF2-40B4-BE49-F238E27FC236}">
                <a16:creationId xmlns:a16="http://schemas.microsoft.com/office/drawing/2014/main" id="{D822F37E-D91B-93FA-9BFC-6FFCFA0267EF}"/>
              </a:ext>
            </a:extLst>
          </p:cNvPr>
          <p:cNvPicPr>
            <a:picLocks noChangeAspect="1"/>
          </p:cNvPicPr>
          <p:nvPr/>
        </p:nvPicPr>
        <p:blipFill>
          <a:blip r:embed="rId2"/>
          <a:srcRect t="3824" b="9625"/>
          <a:stretch>
            <a:fillRect/>
          </a:stretch>
        </p:blipFill>
        <p:spPr>
          <a:xfrm>
            <a:off x="0" y="42385"/>
            <a:ext cx="8517224" cy="6171690"/>
          </a:xfrm>
          <a:prstGeom prst="rect">
            <a:avLst/>
          </a:prstGeom>
        </p:spPr>
      </p:pic>
      <p:sp>
        <p:nvSpPr>
          <p:cNvPr id="8" name="Title 3">
            <a:extLst>
              <a:ext uri="{FF2B5EF4-FFF2-40B4-BE49-F238E27FC236}">
                <a16:creationId xmlns:a16="http://schemas.microsoft.com/office/drawing/2014/main" id="{8858B41D-D711-D16A-CDC8-C84725AD75E7}"/>
              </a:ext>
            </a:extLst>
          </p:cNvPr>
          <p:cNvSpPr txBox="1">
            <a:spLocks/>
          </p:cNvSpPr>
          <p:nvPr/>
        </p:nvSpPr>
        <p:spPr>
          <a:xfrm>
            <a:off x="8391389" y="1097633"/>
            <a:ext cx="3543244" cy="911774"/>
          </a:xfrm>
          <a:prstGeom prst="rect">
            <a:avLst/>
          </a:prstGeom>
        </p:spPr>
        <p:txBody>
          <a:bodyPr vert="horz" lIns="91440" tIns="45720" rIns="91440" bIns="45720" rtlCol="0" anchor="ctr" anchorCtr="0">
            <a:normAutofit fontScale="97500" lnSpcReduction="10000"/>
          </a:bodyPr>
          <a:lstStyle>
            <a:lvl1pPr algn="l" defTabSz="914400" rtl="0" eaLnBrk="1" latinLnBrk="0" hangingPunct="1">
              <a:lnSpc>
                <a:spcPct val="90000"/>
              </a:lnSpc>
              <a:spcBef>
                <a:spcPct val="0"/>
              </a:spcBef>
              <a:buNone/>
              <a:defRPr sz="32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Heterogeneous region </a:t>
            </a:r>
          </a:p>
        </p:txBody>
      </p:sp>
      <p:sp>
        <p:nvSpPr>
          <p:cNvPr id="6" name="pole tekstowe 5">
            <a:extLst>
              <a:ext uri="{FF2B5EF4-FFF2-40B4-BE49-F238E27FC236}">
                <a16:creationId xmlns:a16="http://schemas.microsoft.com/office/drawing/2014/main" id="{0B273E90-0903-E08E-D1A7-ECD1C06EA722}"/>
              </a:ext>
            </a:extLst>
          </p:cNvPr>
          <p:cNvSpPr txBox="1"/>
          <p:nvPr/>
        </p:nvSpPr>
        <p:spPr>
          <a:xfrm>
            <a:off x="8451477" y="2219141"/>
            <a:ext cx="299869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Republic of South Africa: the only sub-region with ASF reduction under PHD diet</a:t>
            </a:r>
          </a:p>
          <a:p>
            <a:pPr marL="285750" indent="-285750">
              <a:buFont typeface="Arial" panose="020B0604020202020204" pitchFamily="34" charset="0"/>
              <a:buChar char="•"/>
            </a:pPr>
            <a:r>
              <a:rPr lang="en-US" dirty="0"/>
              <a:t>The rest of the sub-regions catch up, but at different speeds</a:t>
            </a:r>
            <a:endParaRPr lang="pl-PL" dirty="0"/>
          </a:p>
        </p:txBody>
      </p:sp>
    </p:spTree>
    <p:extLst>
      <p:ext uri="{BB962C8B-B14F-4D97-AF65-F5344CB8AC3E}">
        <p14:creationId xmlns:p14="http://schemas.microsoft.com/office/powerpoint/2010/main" val="1057200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F8E05DD-B82B-B757-C195-17074318380F}"/>
              </a:ext>
            </a:extLst>
          </p:cNvPr>
          <p:cNvPicPr>
            <a:picLocks noGrp="1" noChangeAspect="1"/>
          </p:cNvPicPr>
          <p:nvPr>
            <p:ph sz="half" idx="1"/>
          </p:nvPr>
        </p:nvPicPr>
        <p:blipFill>
          <a:blip r:embed="rId2"/>
          <a:stretch>
            <a:fillRect/>
          </a:stretch>
        </p:blipFill>
        <p:spPr>
          <a:xfrm>
            <a:off x="1" y="678126"/>
            <a:ext cx="8765932" cy="5113461"/>
          </a:xfrm>
          <a:prstGeom prst="rect">
            <a:avLst/>
          </a:prstGeom>
        </p:spPr>
      </p:pic>
      <p:sp>
        <p:nvSpPr>
          <p:cNvPr id="2" name="Slide Number Placeholder 1">
            <a:extLst>
              <a:ext uri="{FF2B5EF4-FFF2-40B4-BE49-F238E27FC236}">
                <a16:creationId xmlns:a16="http://schemas.microsoft.com/office/drawing/2014/main" id="{3266A299-79F2-34CC-5934-96B7BE74526B}"/>
              </a:ext>
            </a:extLst>
          </p:cNvPr>
          <p:cNvSpPr>
            <a:spLocks noGrp="1"/>
          </p:cNvSpPr>
          <p:nvPr>
            <p:ph type="sldNum" sz="quarter" idx="11"/>
          </p:nvPr>
        </p:nvSpPr>
        <p:spPr/>
        <p:txBody>
          <a:bodyPr/>
          <a:lstStyle/>
          <a:p>
            <a:fld id="{838B0777-827F-8D42-90B1-61394C340E65}" type="slidenum">
              <a:rPr lang="en-US" smtClean="0"/>
              <a:pPr/>
              <a:t>11</a:t>
            </a:fld>
            <a:endParaRPr lang="en-US" dirty="0"/>
          </a:p>
        </p:txBody>
      </p:sp>
      <p:sp>
        <p:nvSpPr>
          <p:cNvPr id="5" name="Date Placeholder 4">
            <a:extLst>
              <a:ext uri="{FF2B5EF4-FFF2-40B4-BE49-F238E27FC236}">
                <a16:creationId xmlns:a16="http://schemas.microsoft.com/office/drawing/2014/main" id="{70DA609A-E4AE-59A4-94CF-6DD5BA7CBBF8}"/>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11" name="Rectangle 3">
            <a:extLst>
              <a:ext uri="{FF2B5EF4-FFF2-40B4-BE49-F238E27FC236}">
                <a16:creationId xmlns:a16="http://schemas.microsoft.com/office/drawing/2014/main" id="{91BC5A03-5BF7-4A89-310C-A393D46F47BC}"/>
              </a:ext>
            </a:extLst>
          </p:cNvPr>
          <p:cNvSpPr>
            <a:spLocks noChangeArrowheads="1"/>
          </p:cNvSpPr>
          <p:nvPr/>
        </p:nvSpPr>
        <p:spPr bwMode="auto">
          <a:xfrm>
            <a:off x="8646889" y="1369285"/>
            <a:ext cx="354510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Western Africa and RSA</a:t>
            </a:r>
            <a:r>
              <a:rPr kumimoji="0" lang="en-US" altLang="en-US" sz="1800" b="0" i="0" u="none" strike="noStrike" cap="none" normalizeH="0" baseline="0" dirty="0">
                <a:ln>
                  <a:noFill/>
                </a:ln>
                <a:solidFill>
                  <a:schemeClr val="tx1"/>
                </a:solidFill>
                <a:effectLst/>
                <a:latin typeface="Arial" panose="020B0604020202020204" pitchFamily="34" charset="0"/>
              </a:rPr>
              <a:t>: net crop exporters under most scenarios. The intra-regional trade opportunity.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RSA</a:t>
            </a:r>
            <a:r>
              <a:rPr kumimoji="0" lang="en-US" altLang="en-US" sz="1800" b="0" i="0" u="none" strike="noStrike" cap="none" normalizeH="0" baseline="0" dirty="0">
                <a:ln>
                  <a:noFill/>
                </a:ln>
                <a:solidFill>
                  <a:schemeClr val="tx1"/>
                </a:solidFill>
                <a:effectLst/>
                <a:latin typeface="Arial" panose="020B0604020202020204" pitchFamily="34" charset="0"/>
              </a:rPr>
              <a:t>: insulated — the only sub-region not exposed to the livestock import and price surge under dietary transition.</a:t>
            </a:r>
          </a:p>
          <a:p>
            <a:pPr lvl="0" eaLnBrk="0" fontAlgn="base" hangingPunct="0">
              <a:spcBef>
                <a:spcPct val="0"/>
              </a:spcBef>
              <a:spcAft>
                <a:spcPct val="0"/>
              </a:spcAft>
            </a:pPr>
            <a:endParaRPr lang="en-US" altLang="en-US" b="1" dirty="0">
              <a:latin typeface="Arial" panose="020B0604020202020204" pitchFamily="34" charset="0"/>
            </a:endParaRPr>
          </a:p>
          <a:p>
            <a:pPr lvl="0" eaLnBrk="0" fontAlgn="base" hangingPunct="0">
              <a:spcBef>
                <a:spcPct val="0"/>
              </a:spcBef>
              <a:spcAft>
                <a:spcPct val="0"/>
              </a:spcAft>
            </a:pPr>
            <a:r>
              <a:rPr lang="en-US" altLang="en-US" b="1" dirty="0">
                <a:latin typeface="Arial" panose="020B0604020202020204" pitchFamily="34" charset="0"/>
              </a:rPr>
              <a:t>Eastern Africa</a:t>
            </a:r>
            <a:r>
              <a:rPr lang="en-US" altLang="en-US" dirty="0">
                <a:latin typeface="Arial" panose="020B0604020202020204" pitchFamily="34" charset="0"/>
              </a:rPr>
              <a:t>: deepest import dependency and price increase under DIET and EL2. Structural constraint: demand outpaces production under every scenario.</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
        <p:nvSpPr>
          <p:cNvPr id="3" name="Title 3">
            <a:extLst>
              <a:ext uri="{FF2B5EF4-FFF2-40B4-BE49-F238E27FC236}">
                <a16:creationId xmlns:a16="http://schemas.microsoft.com/office/drawing/2014/main" id="{FCDA2683-DF82-0265-8CCA-4AB2D3B10BBB}"/>
              </a:ext>
            </a:extLst>
          </p:cNvPr>
          <p:cNvSpPr txBox="1">
            <a:spLocks/>
          </p:cNvSpPr>
          <p:nvPr/>
        </p:nvSpPr>
        <p:spPr>
          <a:xfrm>
            <a:off x="258748" y="-114228"/>
            <a:ext cx="6543925" cy="911774"/>
          </a:xfrm>
          <a:prstGeom prst="rect">
            <a:avLst/>
          </a:prstGeom>
        </p:spPr>
        <p:txBody>
          <a:bodyPr vert="horz" lIns="91440" tIns="45720" rIns="91440" bIns="45720" rtlCol="0" anchor="ctr" anchorCtr="0">
            <a:normAutofit fontScale="97500"/>
          </a:bodyPr>
          <a:lstStyle>
            <a:lvl1pPr algn="l" defTabSz="914400" rtl="0" eaLnBrk="1" latinLnBrk="0" hangingPunct="1">
              <a:lnSpc>
                <a:spcPct val="90000"/>
              </a:lnSpc>
              <a:spcBef>
                <a:spcPct val="0"/>
              </a:spcBef>
              <a:buNone/>
              <a:defRPr sz="32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Heterogeneous impacts </a:t>
            </a:r>
          </a:p>
        </p:txBody>
      </p:sp>
    </p:spTree>
    <p:extLst>
      <p:ext uri="{BB962C8B-B14F-4D97-AF65-F5344CB8AC3E}">
        <p14:creationId xmlns:p14="http://schemas.microsoft.com/office/powerpoint/2010/main" val="1612998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AFA04-5CCB-B332-B370-90974C74D40D}"/>
              </a:ext>
            </a:extLst>
          </p:cNvPr>
          <p:cNvSpPr>
            <a:spLocks noGrp="1"/>
          </p:cNvSpPr>
          <p:nvPr>
            <p:ph type="sldNum" sz="quarter" idx="11"/>
          </p:nvPr>
        </p:nvSpPr>
        <p:spPr/>
        <p:txBody>
          <a:bodyPr/>
          <a:lstStyle/>
          <a:p>
            <a:fld id="{838B0777-827F-8D42-90B1-61394C340E65}" type="slidenum">
              <a:rPr lang="en-US" smtClean="0"/>
              <a:pPr/>
              <a:t>12</a:t>
            </a:fld>
            <a:endParaRPr lang="en-US" dirty="0"/>
          </a:p>
        </p:txBody>
      </p:sp>
      <p:pic>
        <p:nvPicPr>
          <p:cNvPr id="7" name="Content Placeholder 6">
            <a:extLst>
              <a:ext uri="{FF2B5EF4-FFF2-40B4-BE49-F238E27FC236}">
                <a16:creationId xmlns:a16="http://schemas.microsoft.com/office/drawing/2014/main" id="{94EF1C2A-7424-B82B-4369-7530D4C9F1FC}"/>
              </a:ext>
            </a:extLst>
          </p:cNvPr>
          <p:cNvPicPr>
            <a:picLocks noGrp="1" noChangeAspect="1"/>
          </p:cNvPicPr>
          <p:nvPr>
            <p:ph sz="half" idx="1"/>
          </p:nvPr>
        </p:nvPicPr>
        <p:blipFill>
          <a:blip r:embed="rId2"/>
          <a:stretch>
            <a:fillRect/>
          </a:stretch>
        </p:blipFill>
        <p:spPr>
          <a:xfrm>
            <a:off x="5266944" y="0"/>
            <a:ext cx="6925056" cy="6232552"/>
          </a:xfrm>
          <a:prstGeom prst="rect">
            <a:avLst/>
          </a:prstGeom>
        </p:spPr>
      </p:pic>
      <p:sp>
        <p:nvSpPr>
          <p:cNvPr id="4" name="Title 3">
            <a:extLst>
              <a:ext uri="{FF2B5EF4-FFF2-40B4-BE49-F238E27FC236}">
                <a16:creationId xmlns:a16="http://schemas.microsoft.com/office/drawing/2014/main" id="{823B8104-854A-16DC-0986-4AB8C07413FF}"/>
              </a:ext>
            </a:extLst>
          </p:cNvPr>
          <p:cNvSpPr>
            <a:spLocks noGrp="1"/>
          </p:cNvSpPr>
          <p:nvPr>
            <p:ph type="title"/>
          </p:nvPr>
        </p:nvSpPr>
        <p:spPr>
          <a:xfrm>
            <a:off x="362712" y="262270"/>
            <a:ext cx="3343656" cy="1131578"/>
          </a:xfrm>
        </p:spPr>
        <p:txBody>
          <a:bodyPr>
            <a:normAutofit fontScale="90000"/>
          </a:bodyPr>
          <a:lstStyle/>
          <a:p>
            <a:r>
              <a:rPr lang="en-US" dirty="0"/>
              <a:t>Environmental impacts differ by sub-region too </a:t>
            </a:r>
          </a:p>
        </p:txBody>
      </p:sp>
      <p:sp>
        <p:nvSpPr>
          <p:cNvPr id="5" name="Date Placeholder 4">
            <a:extLst>
              <a:ext uri="{FF2B5EF4-FFF2-40B4-BE49-F238E27FC236}">
                <a16:creationId xmlns:a16="http://schemas.microsoft.com/office/drawing/2014/main" id="{27D0087B-EA5D-E244-42E6-BD4B7AB3ED06}"/>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8" name="TextBox 7">
            <a:extLst>
              <a:ext uri="{FF2B5EF4-FFF2-40B4-BE49-F238E27FC236}">
                <a16:creationId xmlns:a16="http://schemas.microsoft.com/office/drawing/2014/main" id="{8FB9F84D-FB1B-54E3-C7E7-38F7C15F5E51}"/>
              </a:ext>
            </a:extLst>
          </p:cNvPr>
          <p:cNvSpPr txBox="1"/>
          <p:nvPr/>
        </p:nvSpPr>
        <p:spPr>
          <a:xfrm>
            <a:off x="258748" y="1608000"/>
            <a:ext cx="3730752" cy="3616631"/>
          </a:xfrm>
          <a:prstGeom prst="rect">
            <a:avLst/>
          </a:prstGeom>
          <a:noFill/>
        </p:spPr>
        <p:txBody>
          <a:bodyPr wrap="square" rtlCol="0">
            <a:spAutoFit/>
          </a:bodyPr>
          <a:lstStyle/>
          <a:p>
            <a:pPr marL="285750" indent="-285750">
              <a:lnSpc>
                <a:spcPct val="120000"/>
              </a:lnSpc>
              <a:spcAft>
                <a:spcPts val="900"/>
              </a:spcAft>
              <a:buFont typeface="Arial" panose="020B0604020202020204" pitchFamily="34" charset="0"/>
              <a:buChar char="•"/>
            </a:pPr>
            <a:r>
              <a:rPr lang="en-US" dirty="0"/>
              <a:t>RSA is the only sub-region that bends the </a:t>
            </a:r>
            <a:r>
              <a:rPr lang="en-US" b="1" dirty="0"/>
              <a:t>biodiversity</a:t>
            </a:r>
            <a:r>
              <a:rPr lang="en-US" dirty="0"/>
              <a:t> curve with diet </a:t>
            </a:r>
          </a:p>
          <a:p>
            <a:pPr marL="285750" indent="-285750">
              <a:lnSpc>
                <a:spcPct val="120000"/>
              </a:lnSpc>
              <a:spcAft>
                <a:spcPts val="900"/>
              </a:spcAft>
              <a:buFont typeface="Arial" panose="020B0604020202020204" pitchFamily="34" charset="0"/>
              <a:buChar char="•"/>
            </a:pPr>
            <a:r>
              <a:rPr lang="en-US" dirty="0"/>
              <a:t>AFOLU </a:t>
            </a:r>
            <a:r>
              <a:rPr lang="en-US" b="1" dirty="0"/>
              <a:t>GHG emissions increase </a:t>
            </a:r>
            <a:r>
              <a:rPr lang="en-US" dirty="0"/>
              <a:t>in East Africa in all scenarios</a:t>
            </a:r>
          </a:p>
          <a:p>
            <a:pPr marL="285750" indent="-285750">
              <a:lnSpc>
                <a:spcPct val="120000"/>
              </a:lnSpc>
              <a:buFont typeface="Arial" panose="020B0604020202020204" pitchFamily="34" charset="0"/>
              <a:buChar char="•"/>
            </a:pPr>
            <a:r>
              <a:rPr lang="en-US" dirty="0"/>
              <a:t>All but RSA increase </a:t>
            </a:r>
            <a:r>
              <a:rPr lang="en-US" b="1" dirty="0"/>
              <a:t>agricultural land</a:t>
            </a:r>
            <a:r>
              <a:rPr lang="en-US" dirty="0"/>
              <a:t> and reduce natural land in all scenarios. East Africa the most!</a:t>
            </a:r>
          </a:p>
        </p:txBody>
      </p:sp>
    </p:spTree>
    <p:extLst>
      <p:ext uri="{BB962C8B-B14F-4D97-AF65-F5344CB8AC3E}">
        <p14:creationId xmlns:p14="http://schemas.microsoft.com/office/powerpoint/2010/main" val="3513918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44325C-74D1-2ADE-8ADD-F4BABE806271}"/>
              </a:ext>
            </a:extLst>
          </p:cNvPr>
          <p:cNvSpPr>
            <a:spLocks noGrp="1"/>
          </p:cNvSpPr>
          <p:nvPr>
            <p:ph type="sldNum" sz="quarter" idx="11"/>
          </p:nvPr>
        </p:nvSpPr>
        <p:spPr/>
        <p:txBody>
          <a:bodyPr/>
          <a:lstStyle/>
          <a:p>
            <a:fld id="{838B0777-827F-8D42-90B1-61394C340E65}" type="slidenum">
              <a:rPr lang="en-US" smtClean="0"/>
              <a:pPr/>
              <a:t>13</a:t>
            </a:fld>
            <a:endParaRPr lang="en-US" dirty="0"/>
          </a:p>
        </p:txBody>
      </p:sp>
      <p:sp>
        <p:nvSpPr>
          <p:cNvPr id="3" name="Content Placeholder 2">
            <a:extLst>
              <a:ext uri="{FF2B5EF4-FFF2-40B4-BE49-F238E27FC236}">
                <a16:creationId xmlns:a16="http://schemas.microsoft.com/office/drawing/2014/main" id="{4A15FC9B-08F3-30AE-50E9-F8A4533A67D0}"/>
              </a:ext>
            </a:extLst>
          </p:cNvPr>
          <p:cNvSpPr>
            <a:spLocks noGrp="1"/>
          </p:cNvSpPr>
          <p:nvPr>
            <p:ph sz="half" idx="1"/>
          </p:nvPr>
        </p:nvSpPr>
        <p:spPr/>
        <p:txBody>
          <a:bodyPr/>
          <a:lstStyle/>
          <a:p>
            <a:r>
              <a:rPr lang="en-GB" dirty="0"/>
              <a:t>Global dietary change key to reduce the environmental pressures of more balanced diets in SSA (mainly through higher imports).</a:t>
            </a:r>
          </a:p>
          <a:p>
            <a:r>
              <a:rPr lang="en-GB" dirty="0"/>
              <a:t>Within SSA:</a:t>
            </a:r>
          </a:p>
          <a:p>
            <a:pPr marL="342900" indent="-342900">
              <a:buFont typeface="Arial" panose="020B0604020202020204" pitchFamily="34" charset="0"/>
              <a:buChar char="•"/>
            </a:pPr>
            <a:r>
              <a:rPr lang="en-GB" dirty="0"/>
              <a:t>Combining dietary transition with productivity increase and loss reduction measures moderates import dependency, agricultural input use, and the price increase relative to DIET alone.</a:t>
            </a:r>
          </a:p>
          <a:p>
            <a:pPr marL="342900" indent="-342900">
              <a:buFont typeface="Arial" panose="020B0604020202020204" pitchFamily="34" charset="0"/>
              <a:buChar char="•"/>
            </a:pPr>
            <a:r>
              <a:rPr lang="en-GB" dirty="0"/>
              <a:t>Intra-regional trade – an opportunity to partially stabilize food supply under DIET and EL2 </a:t>
            </a:r>
            <a:r>
              <a:rPr lang="en-GB" sz="1600" dirty="0"/>
              <a:t>(</a:t>
            </a:r>
            <a:r>
              <a:rPr lang="pl-PL" sz="1600" dirty="0" err="1"/>
              <a:t>Kornher</a:t>
            </a:r>
            <a:r>
              <a:rPr lang="pl-PL" sz="1600" dirty="0"/>
              <a:t> et al., 2026</a:t>
            </a:r>
            <a:r>
              <a:rPr lang="en-US" sz="1600" dirty="0"/>
              <a:t>;</a:t>
            </a:r>
            <a:r>
              <a:rPr lang="pl-PL" sz="1600" dirty="0"/>
              <a:t> Janssens, C., Havlík, P., Boere, E., et al.</a:t>
            </a:r>
            <a:r>
              <a:rPr lang="en-US" sz="1600" dirty="0"/>
              <a:t>, </a:t>
            </a:r>
            <a:r>
              <a:rPr lang="pl-PL" sz="1600" dirty="0"/>
              <a:t>2022)</a:t>
            </a:r>
            <a:endParaRPr lang="en-GB" dirty="0"/>
          </a:p>
          <a:p>
            <a:pPr marL="342900" indent="-342900">
              <a:buFont typeface="Arial" panose="020B0604020202020204" pitchFamily="34" charset="0"/>
              <a:buChar char="•"/>
            </a:pPr>
            <a:r>
              <a:rPr lang="en-GB" dirty="0"/>
              <a:t>Eastern Africa and Congo Basin – with negative impacts on both socio-economic and environmental fronts under all scenarios -&gt; Key regions in need of additional environmental policies and social safety nets.</a:t>
            </a:r>
          </a:p>
          <a:p>
            <a:endParaRPr lang="en-GB" dirty="0"/>
          </a:p>
          <a:p>
            <a:endParaRPr lang="en-US" dirty="0"/>
          </a:p>
        </p:txBody>
      </p:sp>
      <p:sp>
        <p:nvSpPr>
          <p:cNvPr id="4" name="Title 3">
            <a:extLst>
              <a:ext uri="{FF2B5EF4-FFF2-40B4-BE49-F238E27FC236}">
                <a16:creationId xmlns:a16="http://schemas.microsoft.com/office/drawing/2014/main" id="{CB232450-22CF-6FFF-99D0-6910F8D59D86}"/>
              </a:ext>
            </a:extLst>
          </p:cNvPr>
          <p:cNvSpPr>
            <a:spLocks noGrp="1"/>
          </p:cNvSpPr>
          <p:nvPr>
            <p:ph type="title"/>
          </p:nvPr>
        </p:nvSpPr>
        <p:spPr/>
        <p:txBody>
          <a:bodyPr/>
          <a:lstStyle/>
          <a:p>
            <a:r>
              <a:rPr lang="en-US" dirty="0"/>
              <a:t>Conclusions </a:t>
            </a:r>
          </a:p>
        </p:txBody>
      </p:sp>
      <p:sp>
        <p:nvSpPr>
          <p:cNvPr id="5" name="Date Placeholder 4">
            <a:extLst>
              <a:ext uri="{FF2B5EF4-FFF2-40B4-BE49-F238E27FC236}">
                <a16:creationId xmlns:a16="http://schemas.microsoft.com/office/drawing/2014/main" id="{651A7889-6D84-FDFF-3BB7-7937C3BFF2EC}"/>
              </a:ext>
            </a:extLst>
          </p:cNvPr>
          <p:cNvSpPr>
            <a:spLocks noGrp="1"/>
          </p:cNvSpPr>
          <p:nvPr>
            <p:ph type="dt" sz="half" idx="2"/>
          </p:nvPr>
        </p:nvSpPr>
        <p:spPr/>
        <p:txBody>
          <a:bodyPr/>
          <a:lstStyle/>
          <a:p>
            <a:fld id="{33F5A895-EFF7-4378-873A-714108B3E859}" type="datetime1">
              <a:rPr lang="en-US" smtClean="0"/>
              <a:t>7/21/2026</a:t>
            </a:fld>
            <a:endParaRPr lang="en-GB" dirty="0"/>
          </a:p>
        </p:txBody>
      </p:sp>
    </p:spTree>
    <p:extLst>
      <p:ext uri="{BB962C8B-B14F-4D97-AF65-F5344CB8AC3E}">
        <p14:creationId xmlns:p14="http://schemas.microsoft.com/office/powerpoint/2010/main" val="3726262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78D0A-8770-C77E-E74D-7070FD37B7FF}"/>
              </a:ext>
            </a:extLst>
          </p:cNvPr>
          <p:cNvSpPr>
            <a:spLocks noGrp="1"/>
          </p:cNvSpPr>
          <p:nvPr>
            <p:ph type="ctrTitle"/>
          </p:nvPr>
        </p:nvSpPr>
        <p:spPr/>
        <p:txBody>
          <a:bodyPr/>
          <a:lstStyle/>
          <a:p>
            <a:r>
              <a:rPr lang="en-US" dirty="0"/>
              <a:t>Thank you! </a:t>
            </a:r>
          </a:p>
        </p:txBody>
      </p:sp>
      <p:sp>
        <p:nvSpPr>
          <p:cNvPr id="3" name="Subtitle 2">
            <a:extLst>
              <a:ext uri="{FF2B5EF4-FFF2-40B4-BE49-F238E27FC236}">
                <a16:creationId xmlns:a16="http://schemas.microsoft.com/office/drawing/2014/main" id="{11431AA1-C6F7-B6AC-642B-914EE83746E5}"/>
              </a:ext>
            </a:extLst>
          </p:cNvPr>
          <p:cNvSpPr>
            <a:spLocks noGrp="1"/>
          </p:cNvSpPr>
          <p:nvPr>
            <p:ph type="subTitle" idx="1"/>
          </p:nvPr>
        </p:nvSpPr>
        <p:spPr/>
        <p:txBody>
          <a:bodyPr/>
          <a:lstStyle/>
          <a:p>
            <a:r>
              <a:rPr lang="en-US" dirty="0"/>
              <a:t>Marta Kozicka </a:t>
            </a:r>
          </a:p>
          <a:p>
            <a:r>
              <a:rPr lang="en-US" dirty="0"/>
              <a:t>kozicka@iiasa.ac.at</a:t>
            </a:r>
          </a:p>
        </p:txBody>
      </p:sp>
      <p:pic>
        <p:nvPicPr>
          <p:cNvPr id="5" name="Obraz 4" descr="Choice&#10;&#10;Zawartość wygenerowana przez AI może być niepoprawna.">
            <a:extLst>
              <a:ext uri="{FF2B5EF4-FFF2-40B4-BE49-F238E27FC236}">
                <a16:creationId xmlns:a16="http://schemas.microsoft.com/office/drawing/2014/main" id="{91FF89CF-5631-BF67-0D69-5EFC7A16693A}"/>
              </a:ext>
            </a:extLst>
          </p:cNvPr>
          <p:cNvPicPr>
            <a:picLocks noChangeAspect="1"/>
          </p:cNvPicPr>
          <p:nvPr/>
        </p:nvPicPr>
        <p:blipFill>
          <a:blip r:embed="rId2"/>
          <a:stretch>
            <a:fillRect/>
          </a:stretch>
        </p:blipFill>
        <p:spPr>
          <a:xfrm>
            <a:off x="9407492" y="5023257"/>
            <a:ext cx="2461949" cy="1359845"/>
          </a:xfrm>
          <a:prstGeom prst="rect">
            <a:avLst/>
          </a:prstGeom>
        </p:spPr>
      </p:pic>
      <p:sp>
        <p:nvSpPr>
          <p:cNvPr id="6" name="pole tekstowe 5">
            <a:extLst>
              <a:ext uri="{FF2B5EF4-FFF2-40B4-BE49-F238E27FC236}">
                <a16:creationId xmlns:a16="http://schemas.microsoft.com/office/drawing/2014/main" id="{7AC60FE6-7AE5-2AE0-7886-B3B3A9F5C57B}"/>
              </a:ext>
            </a:extLst>
          </p:cNvPr>
          <p:cNvSpPr txBox="1"/>
          <p:nvPr/>
        </p:nvSpPr>
        <p:spPr>
          <a:xfrm>
            <a:off x="4872867" y="5098158"/>
            <a:ext cx="4396233" cy="1477328"/>
          </a:xfrm>
          <a:prstGeom prst="rect">
            <a:avLst/>
          </a:prstGeom>
          <a:noFill/>
        </p:spPr>
        <p:txBody>
          <a:bodyPr wrap="square" rtlCol="0">
            <a:spAutoFit/>
          </a:bodyPr>
          <a:lstStyle/>
          <a:p>
            <a:pPr algn="just"/>
            <a:r>
              <a:rPr lang="pl-PL" dirty="0" err="1">
                <a:solidFill>
                  <a:schemeClr val="bg1"/>
                </a:solidFill>
              </a:rPr>
              <a:t>This</a:t>
            </a:r>
            <a:r>
              <a:rPr lang="pl-PL" dirty="0">
                <a:solidFill>
                  <a:schemeClr val="bg1"/>
                </a:solidFill>
              </a:rPr>
              <a:t> </a:t>
            </a:r>
            <a:r>
              <a:rPr lang="pl-PL" dirty="0" err="1">
                <a:solidFill>
                  <a:schemeClr val="bg1"/>
                </a:solidFill>
              </a:rPr>
              <a:t>research</a:t>
            </a:r>
            <a:r>
              <a:rPr lang="pl-PL" dirty="0">
                <a:solidFill>
                  <a:schemeClr val="bg1"/>
                </a:solidFill>
              </a:rPr>
              <a:t> was </a:t>
            </a:r>
            <a:r>
              <a:rPr lang="pl-PL" dirty="0" err="1">
                <a:solidFill>
                  <a:schemeClr val="bg1"/>
                </a:solidFill>
              </a:rPr>
              <a:t>funded</a:t>
            </a:r>
            <a:r>
              <a:rPr lang="pl-PL" dirty="0">
                <a:solidFill>
                  <a:schemeClr val="bg1"/>
                </a:solidFill>
              </a:rPr>
              <a:t> by the </a:t>
            </a:r>
            <a:r>
              <a:rPr lang="pl-PL" dirty="0" err="1">
                <a:solidFill>
                  <a:schemeClr val="bg1"/>
                </a:solidFill>
              </a:rPr>
              <a:t>European</a:t>
            </a:r>
            <a:r>
              <a:rPr lang="pl-PL" dirty="0">
                <a:solidFill>
                  <a:schemeClr val="bg1"/>
                </a:solidFill>
              </a:rPr>
              <a:t> </a:t>
            </a:r>
            <a:r>
              <a:rPr lang="pl-PL" dirty="0" err="1">
                <a:solidFill>
                  <a:schemeClr val="bg1"/>
                </a:solidFill>
              </a:rPr>
              <a:t>Union's</a:t>
            </a:r>
            <a:r>
              <a:rPr lang="pl-PL" dirty="0">
                <a:solidFill>
                  <a:schemeClr val="bg1"/>
                </a:solidFill>
              </a:rPr>
              <a:t> Horizon Europe </a:t>
            </a:r>
            <a:r>
              <a:rPr lang="pl-PL" dirty="0" err="1">
                <a:solidFill>
                  <a:schemeClr val="bg1"/>
                </a:solidFill>
              </a:rPr>
              <a:t>research</a:t>
            </a:r>
            <a:r>
              <a:rPr lang="pl-PL" dirty="0">
                <a:solidFill>
                  <a:schemeClr val="bg1"/>
                </a:solidFill>
              </a:rPr>
              <a:t> and </a:t>
            </a:r>
            <a:r>
              <a:rPr lang="pl-PL" dirty="0" err="1">
                <a:solidFill>
                  <a:schemeClr val="bg1"/>
                </a:solidFill>
              </a:rPr>
              <a:t>innovation</a:t>
            </a:r>
            <a:r>
              <a:rPr lang="pl-PL" dirty="0">
                <a:solidFill>
                  <a:schemeClr val="bg1"/>
                </a:solidFill>
              </a:rPr>
              <a:t> </a:t>
            </a:r>
            <a:r>
              <a:rPr lang="pl-PL" dirty="0" err="1">
                <a:solidFill>
                  <a:schemeClr val="bg1"/>
                </a:solidFill>
              </a:rPr>
              <a:t>programme</a:t>
            </a:r>
            <a:r>
              <a:rPr lang="pl-PL" dirty="0">
                <a:solidFill>
                  <a:schemeClr val="bg1"/>
                </a:solidFill>
              </a:rPr>
              <a:t> </a:t>
            </a:r>
            <a:r>
              <a:rPr lang="pl-PL" dirty="0" err="1">
                <a:solidFill>
                  <a:schemeClr val="bg1"/>
                </a:solidFill>
              </a:rPr>
              <a:t>under</a:t>
            </a:r>
            <a:r>
              <a:rPr lang="pl-PL" dirty="0">
                <a:solidFill>
                  <a:schemeClr val="bg1"/>
                </a:solidFill>
              </a:rPr>
              <a:t> grant </a:t>
            </a:r>
            <a:r>
              <a:rPr lang="pl-PL" dirty="0" err="1">
                <a:solidFill>
                  <a:schemeClr val="bg1"/>
                </a:solidFill>
              </a:rPr>
              <a:t>agreement</a:t>
            </a:r>
            <a:r>
              <a:rPr lang="pl-PL" dirty="0">
                <a:solidFill>
                  <a:schemeClr val="bg1"/>
                </a:solidFill>
              </a:rPr>
              <a:t> No 101081617 (CHOICE).</a:t>
            </a:r>
          </a:p>
        </p:txBody>
      </p:sp>
    </p:spTree>
    <p:extLst>
      <p:ext uri="{BB962C8B-B14F-4D97-AF65-F5344CB8AC3E}">
        <p14:creationId xmlns:p14="http://schemas.microsoft.com/office/powerpoint/2010/main" val="419509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4ABE3B-D1F2-5CDB-315A-80BE646E7A88}"/>
              </a:ext>
            </a:extLst>
          </p:cNvPr>
          <p:cNvSpPr>
            <a:spLocks noGrp="1"/>
          </p:cNvSpPr>
          <p:nvPr>
            <p:ph type="sldNum" sz="quarter" idx="11"/>
          </p:nvPr>
        </p:nvSpPr>
        <p:spPr/>
        <p:txBody>
          <a:bodyPr/>
          <a:lstStyle/>
          <a:p>
            <a:fld id="{838B0777-827F-8D42-90B1-61394C340E65}" type="slidenum">
              <a:rPr lang="en-US" smtClean="0"/>
              <a:pPr/>
              <a:t>2</a:t>
            </a:fld>
            <a:endParaRPr lang="en-US" dirty="0"/>
          </a:p>
        </p:txBody>
      </p:sp>
      <p:sp>
        <p:nvSpPr>
          <p:cNvPr id="3" name="Content Placeholder 2">
            <a:extLst>
              <a:ext uri="{FF2B5EF4-FFF2-40B4-BE49-F238E27FC236}">
                <a16:creationId xmlns:a16="http://schemas.microsoft.com/office/drawing/2014/main" id="{4679DA03-20B7-CBC9-146A-FD6524213068}"/>
              </a:ext>
            </a:extLst>
          </p:cNvPr>
          <p:cNvSpPr>
            <a:spLocks noGrp="1"/>
          </p:cNvSpPr>
          <p:nvPr>
            <p:ph sz="half" idx="1"/>
          </p:nvPr>
        </p:nvSpPr>
        <p:spPr/>
        <p:txBody>
          <a:bodyPr/>
          <a:lstStyle/>
          <a:p>
            <a:pPr lvl="1" indent="0">
              <a:buNone/>
            </a:pPr>
            <a:endParaRPr lang="en-US" dirty="0"/>
          </a:p>
          <a:p>
            <a:pPr marL="457200" indent="-457200">
              <a:buAutoNum type="arabicPeriod"/>
            </a:pPr>
            <a:endParaRPr lang="en-US" dirty="0"/>
          </a:p>
        </p:txBody>
      </p:sp>
      <p:sp>
        <p:nvSpPr>
          <p:cNvPr id="4" name="Title 3">
            <a:extLst>
              <a:ext uri="{FF2B5EF4-FFF2-40B4-BE49-F238E27FC236}">
                <a16:creationId xmlns:a16="http://schemas.microsoft.com/office/drawing/2014/main" id="{5D54CB0D-9D06-B9CC-1527-F3253CFF052D}"/>
              </a:ext>
            </a:extLst>
          </p:cNvPr>
          <p:cNvSpPr>
            <a:spLocks noGrp="1"/>
          </p:cNvSpPr>
          <p:nvPr>
            <p:ph type="title"/>
          </p:nvPr>
        </p:nvSpPr>
        <p:spPr/>
        <p:txBody>
          <a:bodyPr/>
          <a:lstStyle/>
          <a:p>
            <a:r>
              <a:rPr lang="en-US" dirty="0"/>
              <a:t>Outline </a:t>
            </a:r>
          </a:p>
        </p:txBody>
      </p:sp>
      <p:sp>
        <p:nvSpPr>
          <p:cNvPr id="5" name="Date Placeholder 4">
            <a:extLst>
              <a:ext uri="{FF2B5EF4-FFF2-40B4-BE49-F238E27FC236}">
                <a16:creationId xmlns:a16="http://schemas.microsoft.com/office/drawing/2014/main" id="{FADCC8CD-B41A-DB6B-6786-D11513719F42}"/>
              </a:ext>
            </a:extLst>
          </p:cNvPr>
          <p:cNvSpPr>
            <a:spLocks noGrp="1"/>
          </p:cNvSpPr>
          <p:nvPr>
            <p:ph type="dt" sz="half" idx="2"/>
          </p:nvPr>
        </p:nvSpPr>
        <p:spPr/>
        <p:txBody>
          <a:bodyPr/>
          <a:lstStyle/>
          <a:p>
            <a:fld id="{33F5A895-EFF7-4378-873A-714108B3E859}" type="datetime1">
              <a:rPr lang="en-US" smtClean="0"/>
              <a:t>7/21/2026</a:t>
            </a:fld>
            <a:endParaRPr lang="en-GB" dirty="0"/>
          </a:p>
        </p:txBody>
      </p:sp>
      <p:pic>
        <p:nvPicPr>
          <p:cNvPr id="6" name="Picture 5" descr="A screenshot of a graph&#10;&#10;AI-generated content may be incorrect.">
            <a:extLst>
              <a:ext uri="{FF2B5EF4-FFF2-40B4-BE49-F238E27FC236}">
                <a16:creationId xmlns:a16="http://schemas.microsoft.com/office/drawing/2014/main" id="{419710DA-CA71-EC0C-8A02-D8B6E86EDE73}"/>
              </a:ext>
            </a:extLst>
          </p:cNvPr>
          <p:cNvPicPr>
            <a:picLocks noChangeAspect="1"/>
          </p:cNvPicPr>
          <p:nvPr/>
        </p:nvPicPr>
        <p:blipFill>
          <a:blip r:embed="rId2"/>
          <a:stretch>
            <a:fillRect/>
          </a:stretch>
        </p:blipFill>
        <p:spPr>
          <a:xfrm>
            <a:off x="0" y="0"/>
            <a:ext cx="12192000" cy="6858000"/>
          </a:xfrm>
          <a:prstGeom prst="rect">
            <a:avLst/>
          </a:prstGeom>
        </p:spPr>
      </p:pic>
      <p:pic>
        <p:nvPicPr>
          <p:cNvPr id="7" name="Picture 6" descr="A screenshot of a graph&#10;&#10;AI-generated content may be incorrect.">
            <a:extLst>
              <a:ext uri="{FF2B5EF4-FFF2-40B4-BE49-F238E27FC236}">
                <a16:creationId xmlns:a16="http://schemas.microsoft.com/office/drawing/2014/main" id="{19D102A2-F539-761A-CB36-8FE4A65DC122}"/>
              </a:ext>
            </a:extLst>
          </p:cNvPr>
          <p:cNvPicPr>
            <a:picLocks noChangeAspect="1"/>
          </p:cNvPicPr>
          <p:nvPr/>
        </p:nvPicPr>
        <p:blipFill>
          <a:blip r:embed="rId3"/>
          <a:srcRect l="32813"/>
          <a:stretch>
            <a:fillRect/>
          </a:stretch>
        </p:blipFill>
        <p:spPr>
          <a:xfrm>
            <a:off x="4128080" y="0"/>
            <a:ext cx="8192603" cy="6858923"/>
          </a:xfrm>
          <a:prstGeom prst="rect">
            <a:avLst/>
          </a:prstGeom>
        </p:spPr>
      </p:pic>
      <p:pic>
        <p:nvPicPr>
          <p:cNvPr id="8" name="Picture 7" descr="A close-up of a logo&#10;&#10;AI-generated content may be incorrect.">
            <a:extLst>
              <a:ext uri="{FF2B5EF4-FFF2-40B4-BE49-F238E27FC236}">
                <a16:creationId xmlns:a16="http://schemas.microsoft.com/office/drawing/2014/main" id="{81B8B902-D1DF-894C-EE0C-7341D2F0F55A}"/>
              </a:ext>
            </a:extLst>
          </p:cNvPr>
          <p:cNvPicPr>
            <a:picLocks noChangeAspect="1"/>
          </p:cNvPicPr>
          <p:nvPr/>
        </p:nvPicPr>
        <p:blipFill>
          <a:blip r:embed="rId4"/>
          <a:stretch>
            <a:fillRect/>
          </a:stretch>
        </p:blipFill>
        <p:spPr>
          <a:xfrm>
            <a:off x="0" y="101969"/>
            <a:ext cx="3873500" cy="2178844"/>
          </a:xfrm>
          <a:prstGeom prst="rect">
            <a:avLst/>
          </a:prstGeom>
        </p:spPr>
      </p:pic>
    </p:spTree>
    <p:extLst>
      <p:ext uri="{BB962C8B-B14F-4D97-AF65-F5344CB8AC3E}">
        <p14:creationId xmlns:p14="http://schemas.microsoft.com/office/powerpoint/2010/main" val="271019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5458E3-B93B-B13C-DA6E-AAE633C17FCF}"/>
              </a:ext>
            </a:extLst>
          </p:cNvPr>
          <p:cNvSpPr>
            <a:spLocks noGrp="1"/>
          </p:cNvSpPr>
          <p:nvPr>
            <p:ph type="sldNum" sz="quarter" idx="11"/>
          </p:nvPr>
        </p:nvSpPr>
        <p:spPr/>
        <p:txBody>
          <a:bodyPr/>
          <a:lstStyle/>
          <a:p>
            <a:fld id="{838B0777-827F-8D42-90B1-61394C340E65}" type="slidenum">
              <a:rPr lang="en-US" smtClean="0"/>
              <a:pPr/>
              <a:t>3</a:t>
            </a:fld>
            <a:endParaRPr lang="en-US" dirty="0"/>
          </a:p>
        </p:txBody>
      </p:sp>
      <p:pic>
        <p:nvPicPr>
          <p:cNvPr id="7" name="Content Placeholder 6">
            <a:extLst>
              <a:ext uri="{FF2B5EF4-FFF2-40B4-BE49-F238E27FC236}">
                <a16:creationId xmlns:a16="http://schemas.microsoft.com/office/drawing/2014/main" id="{079DBF70-4C17-2908-93C2-282D5D198151}"/>
              </a:ext>
            </a:extLst>
          </p:cNvPr>
          <p:cNvPicPr>
            <a:picLocks noGrp="1" noChangeAspect="1"/>
          </p:cNvPicPr>
          <p:nvPr>
            <p:ph sz="half" idx="1"/>
          </p:nvPr>
        </p:nvPicPr>
        <p:blipFill>
          <a:blip r:embed="rId2"/>
          <a:srcRect l="17506" t="22573" r="28923"/>
          <a:stretch>
            <a:fillRect/>
          </a:stretch>
        </p:blipFill>
        <p:spPr>
          <a:xfrm>
            <a:off x="6096000" y="1993194"/>
            <a:ext cx="5674078" cy="3280410"/>
          </a:xfrm>
          <a:prstGeom prst="rect">
            <a:avLst/>
          </a:prstGeom>
        </p:spPr>
      </p:pic>
      <p:sp>
        <p:nvSpPr>
          <p:cNvPr id="4" name="Title 3">
            <a:extLst>
              <a:ext uri="{FF2B5EF4-FFF2-40B4-BE49-F238E27FC236}">
                <a16:creationId xmlns:a16="http://schemas.microsoft.com/office/drawing/2014/main" id="{7CA3850B-3CBC-BC94-3DBD-62D4F5EA30E2}"/>
              </a:ext>
            </a:extLst>
          </p:cNvPr>
          <p:cNvSpPr>
            <a:spLocks noGrp="1"/>
          </p:cNvSpPr>
          <p:nvPr>
            <p:ph type="title"/>
          </p:nvPr>
        </p:nvSpPr>
        <p:spPr/>
        <p:txBody>
          <a:bodyPr/>
          <a:lstStyle/>
          <a:p>
            <a:r>
              <a:rPr lang="en-US" dirty="0"/>
              <a:t>Sub-Saharan Africa – a very different story </a:t>
            </a:r>
          </a:p>
        </p:txBody>
      </p:sp>
      <p:sp>
        <p:nvSpPr>
          <p:cNvPr id="5" name="Date Placeholder 4">
            <a:extLst>
              <a:ext uri="{FF2B5EF4-FFF2-40B4-BE49-F238E27FC236}">
                <a16:creationId xmlns:a16="http://schemas.microsoft.com/office/drawing/2014/main" id="{5356949D-9A5A-A0A8-FE70-E3369C4794F0}"/>
              </a:ext>
            </a:extLst>
          </p:cNvPr>
          <p:cNvSpPr>
            <a:spLocks noGrp="1"/>
          </p:cNvSpPr>
          <p:nvPr>
            <p:ph type="dt" sz="half" idx="2"/>
          </p:nvPr>
        </p:nvSpPr>
        <p:spPr/>
        <p:txBody>
          <a:bodyPr/>
          <a:lstStyle/>
          <a:p>
            <a:fld id="{33F5A895-EFF7-4378-873A-714108B3E859}" type="datetime1">
              <a:rPr lang="en-US" smtClean="0"/>
              <a:t>7/21/2026</a:t>
            </a:fld>
            <a:endParaRPr lang="en-GB" dirty="0"/>
          </a:p>
        </p:txBody>
      </p:sp>
      <p:pic>
        <p:nvPicPr>
          <p:cNvPr id="9" name="Picture 8">
            <a:extLst>
              <a:ext uri="{FF2B5EF4-FFF2-40B4-BE49-F238E27FC236}">
                <a16:creationId xmlns:a16="http://schemas.microsoft.com/office/drawing/2014/main" id="{406100B4-4E9D-97E0-193E-23A0E90D7866}"/>
              </a:ext>
            </a:extLst>
          </p:cNvPr>
          <p:cNvPicPr>
            <a:picLocks noChangeAspect="1"/>
          </p:cNvPicPr>
          <p:nvPr/>
        </p:nvPicPr>
        <p:blipFill>
          <a:blip r:embed="rId2"/>
          <a:srcRect l="-1667" t="32030" r="83438" b="27344"/>
          <a:stretch>
            <a:fillRect/>
          </a:stretch>
        </p:blipFill>
        <p:spPr>
          <a:xfrm>
            <a:off x="7949494" y="262270"/>
            <a:ext cx="2222500" cy="1981200"/>
          </a:xfrm>
          <a:prstGeom prst="rect">
            <a:avLst/>
          </a:prstGeom>
        </p:spPr>
      </p:pic>
      <p:pic>
        <p:nvPicPr>
          <p:cNvPr id="10" name="Content Placeholder 6">
            <a:extLst>
              <a:ext uri="{FF2B5EF4-FFF2-40B4-BE49-F238E27FC236}">
                <a16:creationId xmlns:a16="http://schemas.microsoft.com/office/drawing/2014/main" id="{BC6D57EC-36C7-3617-D33D-471868F58527}"/>
              </a:ext>
            </a:extLst>
          </p:cNvPr>
          <p:cNvPicPr>
            <a:picLocks noChangeAspect="1"/>
          </p:cNvPicPr>
          <p:nvPr/>
        </p:nvPicPr>
        <p:blipFill>
          <a:blip r:embed="rId2"/>
          <a:srcRect l="71130" t="28759" r="5155" b="28743"/>
          <a:stretch>
            <a:fillRect/>
          </a:stretch>
        </p:blipFill>
        <p:spPr>
          <a:xfrm>
            <a:off x="8489629" y="2251791"/>
            <a:ext cx="3280449" cy="2351604"/>
          </a:xfrm>
          <a:prstGeom prst="rect">
            <a:avLst/>
          </a:prstGeom>
        </p:spPr>
      </p:pic>
      <p:sp>
        <p:nvSpPr>
          <p:cNvPr id="11" name="TextBox 10">
            <a:extLst>
              <a:ext uri="{FF2B5EF4-FFF2-40B4-BE49-F238E27FC236}">
                <a16:creationId xmlns:a16="http://schemas.microsoft.com/office/drawing/2014/main" id="{F76597CC-6C81-28A0-3072-39E002647B3A}"/>
              </a:ext>
            </a:extLst>
          </p:cNvPr>
          <p:cNvSpPr txBox="1"/>
          <p:nvPr/>
        </p:nvSpPr>
        <p:spPr>
          <a:xfrm>
            <a:off x="362711" y="1761067"/>
            <a:ext cx="5530743" cy="3106748"/>
          </a:xfrm>
          <a:prstGeom prst="rect">
            <a:avLst/>
          </a:prstGeom>
          <a:noFill/>
        </p:spPr>
        <p:txBody>
          <a:bodyPr wrap="square" rtlCol="0">
            <a:spAutoFit/>
          </a:bodyPr>
          <a:lstStyle/>
          <a:p>
            <a:pPr marL="285750" indent="-285750">
              <a:lnSpc>
                <a:spcPct val="120000"/>
              </a:lnSpc>
              <a:spcAft>
                <a:spcPts val="1000"/>
              </a:spcAft>
              <a:buFont typeface="Arial" panose="020B0604020202020204" pitchFamily="34" charset="0"/>
              <a:buChar char="•"/>
            </a:pPr>
            <a:r>
              <a:rPr lang="en-US" dirty="0"/>
              <a:t>Very low ASF consumption</a:t>
            </a:r>
          </a:p>
          <a:p>
            <a:pPr marL="285750" indent="-285750">
              <a:lnSpc>
                <a:spcPct val="120000"/>
              </a:lnSpc>
              <a:spcAft>
                <a:spcPts val="1000"/>
              </a:spcAft>
              <a:buFont typeface="Arial" panose="020B0604020202020204" pitchFamily="34" charset="0"/>
              <a:buChar char="•"/>
            </a:pPr>
            <a:r>
              <a:rPr lang="en-US" dirty="0"/>
              <a:t>Expected population and income boom</a:t>
            </a:r>
          </a:p>
          <a:p>
            <a:pPr marL="285750" indent="-285750">
              <a:lnSpc>
                <a:spcPct val="120000"/>
              </a:lnSpc>
              <a:spcAft>
                <a:spcPts val="1000"/>
              </a:spcAft>
              <a:buFont typeface="Arial" panose="020B0604020202020204" pitchFamily="34" charset="0"/>
              <a:buChar char="•"/>
            </a:pPr>
            <a:r>
              <a:rPr lang="en-US" dirty="0"/>
              <a:t>Net food importer structurally exposed to global risks </a:t>
            </a:r>
            <a:r>
              <a:rPr lang="pl-PL" sz="1400" dirty="0"/>
              <a:t>(</a:t>
            </a:r>
            <a:r>
              <a:rPr lang="pl-PL" sz="1400" dirty="0" err="1"/>
              <a:t>Kornher</a:t>
            </a:r>
            <a:r>
              <a:rPr lang="pl-PL" sz="1400" dirty="0"/>
              <a:t> et al., 2026</a:t>
            </a:r>
            <a:r>
              <a:rPr lang="en-US" sz="1400" dirty="0"/>
              <a:t>; </a:t>
            </a:r>
            <a:r>
              <a:rPr lang="pl-PL" sz="1400" dirty="0"/>
              <a:t>De Vos et al., 2023)</a:t>
            </a:r>
            <a:r>
              <a:rPr lang="en-US" dirty="0"/>
              <a:t>  </a:t>
            </a:r>
          </a:p>
          <a:p>
            <a:pPr marL="285750" indent="-285750">
              <a:lnSpc>
                <a:spcPct val="120000"/>
              </a:lnSpc>
              <a:spcAft>
                <a:spcPts val="1000"/>
              </a:spcAft>
              <a:buFont typeface="Arial" panose="020B0604020202020204" pitchFamily="34" charset="0"/>
              <a:buChar char="•"/>
            </a:pPr>
            <a:r>
              <a:rPr lang="en-US" dirty="0"/>
              <a:t>Internal heterogeneity</a:t>
            </a:r>
          </a:p>
          <a:p>
            <a:pPr>
              <a:lnSpc>
                <a:spcPct val="120000"/>
              </a:lnSpc>
              <a:spcBef>
                <a:spcPts val="1600"/>
              </a:spcBef>
              <a:buNone/>
            </a:pPr>
            <a:r>
              <a:rPr lang="en-US" b="1" i="1" dirty="0"/>
              <a:t>How would a global food system transformation impact SSA?</a:t>
            </a:r>
          </a:p>
        </p:txBody>
      </p:sp>
      <p:sp>
        <p:nvSpPr>
          <p:cNvPr id="3" name="Rectangle 2">
            <a:extLst>
              <a:ext uri="{FF2B5EF4-FFF2-40B4-BE49-F238E27FC236}">
                <a16:creationId xmlns:a16="http://schemas.microsoft.com/office/drawing/2014/main" id="{B49C2329-DF31-49C4-A663-B75029B7F21F}"/>
              </a:ext>
            </a:extLst>
          </p:cNvPr>
          <p:cNvSpPr/>
          <p:nvPr/>
        </p:nvSpPr>
        <p:spPr>
          <a:xfrm>
            <a:off x="8388029" y="5169114"/>
            <a:ext cx="203200" cy="203200"/>
          </a:xfrm>
          <a:prstGeom prst="rect">
            <a:avLst/>
          </a:prstGeom>
          <a:solidFill>
            <a:srgbClr val="A6A6A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TextBox 5">
            <a:extLst>
              <a:ext uri="{FF2B5EF4-FFF2-40B4-BE49-F238E27FC236}">
                <a16:creationId xmlns:a16="http://schemas.microsoft.com/office/drawing/2014/main" id="{FABF4AF3-0594-4D41-9AA1-407E98904EF0}"/>
              </a:ext>
            </a:extLst>
          </p:cNvPr>
          <p:cNvSpPr txBox="1"/>
          <p:nvPr/>
        </p:nvSpPr>
        <p:spPr>
          <a:xfrm>
            <a:off x="8585200" y="5131014"/>
            <a:ext cx="2540000" cy="279400"/>
          </a:xfrm>
          <a:prstGeom prst="rect">
            <a:avLst/>
          </a:prstGeom>
          <a:noFill/>
        </p:spPr>
        <p:txBody>
          <a:bodyPr vertOverflow="overflow" vert="horz" wrap="none" rtlCol="0" anchor="ctr" anchorCtr="0">
            <a:noAutofit/>
          </a:bodyPr>
          <a:lstStyle/>
          <a:p>
            <a:pPr algn="l"/>
            <a:r>
              <a:rPr lang="en-US" sz="1400" dirty="0">
                <a:solidFill>
                  <a:srgbClr val="595959"/>
                </a:solidFill>
              </a:rPr>
              <a:t>World average</a:t>
            </a:r>
          </a:p>
        </p:txBody>
      </p:sp>
    </p:spTree>
    <p:extLst>
      <p:ext uri="{BB962C8B-B14F-4D97-AF65-F5344CB8AC3E}">
        <p14:creationId xmlns:p14="http://schemas.microsoft.com/office/powerpoint/2010/main" val="1896665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3D015A-4F57-3F2B-3CF7-21E4F7AF1810}"/>
              </a:ext>
            </a:extLst>
          </p:cNvPr>
          <p:cNvSpPr>
            <a:spLocks noGrp="1"/>
          </p:cNvSpPr>
          <p:nvPr>
            <p:ph type="sldNum" sz="quarter" idx="11"/>
          </p:nvPr>
        </p:nvSpPr>
        <p:spPr/>
        <p:txBody>
          <a:bodyPr/>
          <a:lstStyle/>
          <a:p>
            <a:fld id="{838B0777-827F-8D42-90B1-61394C340E65}" type="slidenum">
              <a:rPr lang="en-US" smtClean="0"/>
              <a:pPr/>
              <a:t>4</a:t>
            </a:fld>
            <a:endParaRPr lang="en-US" dirty="0"/>
          </a:p>
        </p:txBody>
      </p:sp>
      <p:sp>
        <p:nvSpPr>
          <p:cNvPr id="3" name="Content Placeholder 2">
            <a:extLst>
              <a:ext uri="{FF2B5EF4-FFF2-40B4-BE49-F238E27FC236}">
                <a16:creationId xmlns:a16="http://schemas.microsoft.com/office/drawing/2014/main" id="{C874E7BB-72C9-67A4-9FE0-FF86C0EEC3AE}"/>
              </a:ext>
            </a:extLst>
          </p:cNvPr>
          <p:cNvSpPr>
            <a:spLocks noGrp="1"/>
          </p:cNvSpPr>
          <p:nvPr>
            <p:ph sz="half" idx="1"/>
          </p:nvPr>
        </p:nvSpPr>
        <p:spPr>
          <a:xfrm>
            <a:off x="309619" y="1689110"/>
            <a:ext cx="5412755" cy="4369527"/>
          </a:xfrm>
        </p:spPr>
        <p:txBody>
          <a:bodyPr>
            <a:normAutofit/>
          </a:bodyPr>
          <a:lstStyle/>
          <a:p>
            <a:pPr algn="just"/>
            <a:r>
              <a:rPr lang="en-US" b="1" dirty="0"/>
              <a:t>GLOBIOM - </a:t>
            </a:r>
            <a:r>
              <a:rPr lang="en-US" dirty="0"/>
              <a:t>a global partial equilibrium economic land use model covering the sectors of agriculture, forestry, and bioenergy. </a:t>
            </a:r>
          </a:p>
          <a:p>
            <a:r>
              <a:rPr lang="en-US" b="1" dirty="0"/>
              <a:t>Key features</a:t>
            </a:r>
          </a:p>
          <a:p>
            <a:pPr marL="285750" indent="-285750">
              <a:buFont typeface="Arial" panose="020B0604020202020204" pitchFamily="34" charset="0"/>
              <a:buChar char="•"/>
            </a:pPr>
            <a:r>
              <a:rPr lang="en-US" dirty="0"/>
              <a:t>Global coverage (59 regions)</a:t>
            </a:r>
          </a:p>
          <a:p>
            <a:pPr marL="285750" indent="-285750">
              <a:buFont typeface="Arial" panose="020B0604020202020204" pitchFamily="34" charset="0"/>
              <a:buChar char="•"/>
            </a:pPr>
            <a:r>
              <a:rPr lang="en-US" dirty="0"/>
              <a:t>Bilateral trade representation</a:t>
            </a:r>
          </a:p>
          <a:p>
            <a:pPr marL="285750" indent="-285750">
              <a:buFont typeface="Arial" panose="020B0604020202020204" pitchFamily="34" charset="0"/>
              <a:buChar char="•"/>
            </a:pPr>
            <a:r>
              <a:rPr lang="en-US" dirty="0"/>
              <a:t>Spatially explicit land-use modelling</a:t>
            </a:r>
          </a:p>
          <a:p>
            <a:pPr marL="285750" indent="-285750">
              <a:buFont typeface="Arial" panose="020B0604020202020204" pitchFamily="34" charset="0"/>
              <a:buChar char="•"/>
            </a:pPr>
            <a:r>
              <a:rPr lang="en-US" dirty="0"/>
              <a:t>Recursive dynamic framework to 2050/2100</a:t>
            </a:r>
          </a:p>
          <a:p>
            <a:pPr marL="285750" indent="-285750">
              <a:buFont typeface="Arial" panose="020B0604020202020204" pitchFamily="34" charset="0"/>
              <a:buChar char="•"/>
            </a:pPr>
            <a:r>
              <a:rPr lang="en-US" dirty="0"/>
              <a:t>10 year time step  </a:t>
            </a:r>
          </a:p>
          <a:p>
            <a:pPr marL="285750" indent="-285750">
              <a:buFont typeface="Arial" panose="020B0604020202020204" pitchFamily="34" charset="0"/>
              <a:buChar char="•"/>
            </a:pPr>
            <a:endParaRPr lang="en-US" dirty="0"/>
          </a:p>
          <a:p>
            <a:pPr algn="just"/>
            <a:endParaRPr lang="en-US" dirty="0"/>
          </a:p>
        </p:txBody>
      </p:sp>
      <p:sp>
        <p:nvSpPr>
          <p:cNvPr id="4" name="Title 3">
            <a:extLst>
              <a:ext uri="{FF2B5EF4-FFF2-40B4-BE49-F238E27FC236}">
                <a16:creationId xmlns:a16="http://schemas.microsoft.com/office/drawing/2014/main" id="{1C4611C2-FDE9-B229-6C28-FA7898E16B67}"/>
              </a:ext>
            </a:extLst>
          </p:cNvPr>
          <p:cNvSpPr>
            <a:spLocks noGrp="1"/>
          </p:cNvSpPr>
          <p:nvPr>
            <p:ph type="title"/>
          </p:nvPr>
        </p:nvSpPr>
        <p:spPr/>
        <p:txBody>
          <a:bodyPr/>
          <a:lstStyle/>
          <a:p>
            <a:r>
              <a:rPr lang="en-US" dirty="0"/>
              <a:t>Methods</a:t>
            </a:r>
          </a:p>
        </p:txBody>
      </p:sp>
      <p:sp>
        <p:nvSpPr>
          <p:cNvPr id="5" name="Date Placeholder 4">
            <a:extLst>
              <a:ext uri="{FF2B5EF4-FFF2-40B4-BE49-F238E27FC236}">
                <a16:creationId xmlns:a16="http://schemas.microsoft.com/office/drawing/2014/main" id="{D06A0BB7-E949-7F09-7DD5-84B0327E3D6E}"/>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9" name="TextBox 8">
            <a:extLst>
              <a:ext uri="{FF2B5EF4-FFF2-40B4-BE49-F238E27FC236}">
                <a16:creationId xmlns:a16="http://schemas.microsoft.com/office/drawing/2014/main" id="{F87B8861-DFD0-FBBD-B6E1-93578295CDE0}"/>
              </a:ext>
            </a:extLst>
          </p:cNvPr>
          <p:cNvSpPr txBox="1"/>
          <p:nvPr/>
        </p:nvSpPr>
        <p:spPr>
          <a:xfrm>
            <a:off x="5722374" y="4220563"/>
            <a:ext cx="5499165" cy="1323439"/>
          </a:xfrm>
          <a:prstGeom prst="rect">
            <a:avLst/>
          </a:prstGeom>
          <a:noFill/>
        </p:spPr>
        <p:txBody>
          <a:bodyPr wrap="square" rtlCol="0">
            <a:spAutoFit/>
          </a:bodyPr>
          <a:lstStyle/>
          <a:p>
            <a:r>
              <a:rPr lang="en-US" sz="1600" i="1" dirty="0"/>
              <a:t>Commodity scope: food and feed commodities — 18 crops and 7 livestock product groups – most important for food security. Coffee, cocoa, tea, and some other high-value cash crops — which generate a substantial share of SSA's agricultural export earnings — are excluded.</a:t>
            </a:r>
          </a:p>
        </p:txBody>
      </p:sp>
      <p:pic>
        <p:nvPicPr>
          <p:cNvPr id="10" name="Picture 17" descr="GLOBIOM&#10;&#10;Zawartość wygenerowana przez AI może być niepoprawna.">
            <a:extLst>
              <a:ext uri="{FF2B5EF4-FFF2-40B4-BE49-F238E27FC236}">
                <a16:creationId xmlns:a16="http://schemas.microsoft.com/office/drawing/2014/main" id="{156B70BC-E53B-072D-39A7-6AFC915B942C}"/>
              </a:ext>
            </a:extLst>
          </p:cNvPr>
          <p:cNvPicPr>
            <a:picLocks noChangeAspect="1"/>
          </p:cNvPicPr>
          <p:nvPr/>
        </p:nvPicPr>
        <p:blipFill>
          <a:blip r:embed="rId2"/>
          <a:stretch>
            <a:fillRect/>
          </a:stretch>
        </p:blipFill>
        <p:spPr>
          <a:xfrm>
            <a:off x="2450801" y="343416"/>
            <a:ext cx="799073" cy="799073"/>
          </a:xfrm>
          <a:prstGeom prst="rect">
            <a:avLst/>
          </a:prstGeom>
        </p:spPr>
      </p:pic>
      <p:graphicFrame>
        <p:nvGraphicFramePr>
          <p:cNvPr id="12" name="Tabela 11">
            <a:extLst>
              <a:ext uri="{FF2B5EF4-FFF2-40B4-BE49-F238E27FC236}">
                <a16:creationId xmlns:a16="http://schemas.microsoft.com/office/drawing/2014/main" id="{BB0F0897-2C95-1DA0-4802-198CF81EDE58}"/>
              </a:ext>
            </a:extLst>
          </p:cNvPr>
          <p:cNvGraphicFramePr>
            <a:graphicFrameLocks noGrp="1"/>
          </p:cNvGraphicFramePr>
          <p:nvPr>
            <p:extLst>
              <p:ext uri="{D42A27DB-BD31-4B8C-83A1-F6EECF244321}">
                <p14:modId xmlns:p14="http://schemas.microsoft.com/office/powerpoint/2010/main" val="1835601736"/>
              </p:ext>
            </p:extLst>
          </p:nvPr>
        </p:nvGraphicFramePr>
        <p:xfrm>
          <a:off x="5801232" y="1679797"/>
          <a:ext cx="5943600" cy="2413127"/>
        </p:xfrm>
        <a:graphic>
          <a:graphicData uri="http://schemas.openxmlformats.org/drawingml/2006/table">
            <a:tbl>
              <a:tblPr firstRow="1" firstCol="1" bandRow="1"/>
              <a:tblGrid>
                <a:gridCol w="1333500">
                  <a:extLst>
                    <a:ext uri="{9D8B030D-6E8A-4147-A177-3AD203B41FA5}">
                      <a16:colId xmlns:a16="http://schemas.microsoft.com/office/drawing/2014/main" val="1460445249"/>
                    </a:ext>
                  </a:extLst>
                </a:gridCol>
                <a:gridCol w="4610100">
                  <a:extLst>
                    <a:ext uri="{9D8B030D-6E8A-4147-A177-3AD203B41FA5}">
                      <a16:colId xmlns:a16="http://schemas.microsoft.com/office/drawing/2014/main" val="31157599"/>
                    </a:ext>
                  </a:extLst>
                </a:gridCol>
              </a:tblGrid>
              <a:tr h="0">
                <a:tc>
                  <a:txBody>
                    <a:bodyPr/>
                    <a:lstStyle/>
                    <a:p>
                      <a:pPr marL="0" marR="0" algn="ctr">
                        <a:lnSpc>
                          <a:spcPct val="115000"/>
                        </a:lnSpc>
                        <a:spcAft>
                          <a:spcPts val="800"/>
                        </a:spcAft>
                        <a:buNone/>
                      </a:pPr>
                      <a:r>
                        <a:rPr lang="en-GB" sz="1050" b="1">
                          <a:solidFill>
                            <a:srgbClr val="000000"/>
                          </a:solidFill>
                          <a:effectLst/>
                          <a:latin typeface="+mj-lt"/>
                          <a:ea typeface="Tahoma" panose="020B0604030504040204" pitchFamily="34" charset="0"/>
                          <a:cs typeface="Tahoma" panose="020B0604030504040204" pitchFamily="34" charset="0"/>
                        </a:rPr>
                        <a:t>Sub-region</a:t>
                      </a:r>
                      <a:endParaRPr lang="pl-PL" sz="1600">
                        <a:effectLst/>
                        <a:latin typeface="+mj-lt"/>
                        <a:ea typeface="Tahoma" panose="020B0604030504040204" pitchFamily="34" charset="0"/>
                        <a:cs typeface="Tahoma" panose="020B0604030504040204" pitchFamily="34" charset="0"/>
                      </a:endParaRPr>
                    </a:p>
                  </a:txBody>
                  <a:tcPr marL="69850" marR="69850" marT="50800" marB="5080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Countries</a:t>
                      </a:r>
                      <a:endParaRPr lang="pl-PL" sz="1600" dirty="0">
                        <a:effectLst/>
                        <a:latin typeface="+mj-lt"/>
                        <a:ea typeface="Tahoma" panose="020B0604030504040204" pitchFamily="34" charset="0"/>
                        <a:cs typeface="Tahoma" panose="020B0604030504040204" pitchFamily="34" charset="0"/>
                      </a:endParaRPr>
                    </a:p>
                  </a:txBody>
                  <a:tcPr marL="69850" marR="69850" marT="50800" marB="5080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03025850"/>
                  </a:ext>
                </a:extLst>
              </a:tr>
              <a:tr h="0">
                <a:tc>
                  <a:txBody>
                    <a:bodyPr/>
                    <a:lstStyle/>
                    <a:p>
                      <a:pPr marL="0" marR="0" algn="just">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Congo Basin</a:t>
                      </a:r>
                      <a:endParaRPr lang="pl-PL" sz="1600" b="1"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tc>
                  <a:txBody>
                    <a:bodyPr/>
                    <a:lstStyle/>
                    <a:p>
                      <a:pPr marL="0" marR="0" algn="just">
                        <a:lnSpc>
                          <a:spcPct val="115000"/>
                        </a:lnSpc>
                        <a:spcAft>
                          <a:spcPts val="800"/>
                        </a:spcAft>
                        <a:buNone/>
                      </a:pPr>
                      <a:r>
                        <a:rPr lang="en-GB" sz="1050" dirty="0">
                          <a:solidFill>
                            <a:srgbClr val="000000"/>
                          </a:solidFill>
                          <a:effectLst/>
                          <a:latin typeface="+mj-lt"/>
                          <a:ea typeface="Tahoma" panose="020B0604030504040204" pitchFamily="34" charset="0"/>
                          <a:cs typeface="Tahoma" panose="020B0604030504040204" pitchFamily="34" charset="0"/>
                        </a:rPr>
                        <a:t>Central African Republic; DRC; Republic of the Congo; Equatorial Guinea; Gabon; Cameroon</a:t>
                      </a:r>
                      <a:endParaRPr lang="pl-PL" sz="1600"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2903290386"/>
                  </a:ext>
                </a:extLst>
              </a:tr>
              <a:tr h="0">
                <a:tc>
                  <a:txBody>
                    <a:bodyPr/>
                    <a:lstStyle/>
                    <a:p>
                      <a:pPr marL="0" marR="0" algn="just">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Eastern Africa</a:t>
                      </a:r>
                      <a:endParaRPr lang="pl-PL" sz="1600" b="1"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FFFFF"/>
                    </a:solidFill>
                  </a:tcPr>
                </a:tc>
                <a:tc>
                  <a:txBody>
                    <a:bodyPr/>
                    <a:lstStyle/>
                    <a:p>
                      <a:pPr marL="0" marR="0" algn="just">
                        <a:lnSpc>
                          <a:spcPct val="115000"/>
                        </a:lnSpc>
                        <a:spcAft>
                          <a:spcPts val="800"/>
                        </a:spcAft>
                        <a:buNone/>
                      </a:pPr>
                      <a:r>
                        <a:rPr lang="en-GB" sz="1050">
                          <a:solidFill>
                            <a:srgbClr val="000000"/>
                          </a:solidFill>
                          <a:effectLst/>
                          <a:latin typeface="+mj-lt"/>
                          <a:ea typeface="Tahoma" panose="020B0604030504040204" pitchFamily="34" charset="0"/>
                          <a:cs typeface="Tahoma" panose="020B0604030504040204" pitchFamily="34" charset="0"/>
                        </a:rPr>
                        <a:t>Burundi; Ethiopia; Kenya; Rwanda; Tanzania; Uganda</a:t>
                      </a:r>
                      <a:endParaRPr lang="pl-PL" sz="160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2238599498"/>
                  </a:ext>
                </a:extLst>
              </a:tr>
              <a:tr h="0">
                <a:tc>
                  <a:txBody>
                    <a:bodyPr/>
                    <a:lstStyle/>
                    <a:p>
                      <a:pPr marL="0" marR="0" algn="just">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 West Africa, Sahel, and the Horn</a:t>
                      </a:r>
                      <a:endParaRPr lang="pl-PL" sz="1600" b="1"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tc>
                  <a:txBody>
                    <a:bodyPr/>
                    <a:lstStyle/>
                    <a:p>
                      <a:pPr marL="0" marR="0" algn="just">
                        <a:lnSpc>
                          <a:spcPct val="115000"/>
                        </a:lnSpc>
                        <a:spcAft>
                          <a:spcPts val="800"/>
                        </a:spcAft>
                        <a:buNone/>
                      </a:pPr>
                      <a:r>
                        <a:rPr lang="en-GB" sz="1050" dirty="0">
                          <a:solidFill>
                            <a:srgbClr val="000000"/>
                          </a:solidFill>
                          <a:effectLst/>
                          <a:latin typeface="+mj-lt"/>
                          <a:ea typeface="Tahoma" panose="020B0604030504040204" pitchFamily="34" charset="0"/>
                          <a:cs typeface="Tahoma" panose="020B0604030504040204" pitchFamily="34" charset="0"/>
                        </a:rPr>
                        <a:t>Benin; Burkina Faso; Cape Verde; Chad; Côte d'Ivoire; Djibouti; Eritrea; Gambia; Ghana; Guinea; Guinea-Bissau; Liberia; Mali; Mauritania; Niger; Nigeria; Senegal; Sierra Leone; Somalia; Sudan; Togo</a:t>
                      </a:r>
                      <a:endParaRPr lang="pl-PL" sz="1600"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1201902244"/>
                  </a:ext>
                </a:extLst>
              </a:tr>
              <a:tr h="0">
                <a:tc>
                  <a:txBody>
                    <a:bodyPr/>
                    <a:lstStyle/>
                    <a:p>
                      <a:pPr marL="0" marR="0" algn="just">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 Southern Africa (excl. RSA)</a:t>
                      </a:r>
                      <a:endParaRPr lang="pl-PL" sz="1600" b="1"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FFFFF"/>
                    </a:solidFill>
                  </a:tcPr>
                </a:tc>
                <a:tc>
                  <a:txBody>
                    <a:bodyPr/>
                    <a:lstStyle/>
                    <a:p>
                      <a:pPr marL="0" marR="0" algn="just">
                        <a:lnSpc>
                          <a:spcPct val="115000"/>
                        </a:lnSpc>
                        <a:spcAft>
                          <a:spcPts val="800"/>
                        </a:spcAft>
                        <a:buNone/>
                      </a:pPr>
                      <a:r>
                        <a:rPr lang="en-GB" sz="1050">
                          <a:solidFill>
                            <a:srgbClr val="000000"/>
                          </a:solidFill>
                          <a:effectLst/>
                          <a:latin typeface="+mj-lt"/>
                          <a:ea typeface="Tahoma" panose="020B0604030504040204" pitchFamily="34" charset="0"/>
                          <a:cs typeface="Tahoma" panose="020B0604030504040204" pitchFamily="34" charset="0"/>
                        </a:rPr>
                        <a:t>Angola; Botswana; Madagascar; Malawi; Mozambique; Zambia; Zimbabwe (excluding South Africa)</a:t>
                      </a:r>
                      <a:endParaRPr lang="pl-PL" sz="160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905364123"/>
                  </a:ext>
                </a:extLst>
              </a:tr>
              <a:tr h="0">
                <a:tc>
                  <a:txBody>
                    <a:bodyPr/>
                    <a:lstStyle/>
                    <a:p>
                      <a:pPr marL="0" marR="0" algn="just">
                        <a:lnSpc>
                          <a:spcPct val="115000"/>
                        </a:lnSpc>
                        <a:spcAft>
                          <a:spcPts val="800"/>
                        </a:spcAft>
                        <a:buNone/>
                      </a:pPr>
                      <a:r>
                        <a:rPr lang="en-GB" sz="1050" b="1" dirty="0">
                          <a:solidFill>
                            <a:srgbClr val="000000"/>
                          </a:solidFill>
                          <a:effectLst/>
                          <a:latin typeface="+mj-lt"/>
                          <a:ea typeface="Tahoma" panose="020B0604030504040204" pitchFamily="34" charset="0"/>
                          <a:cs typeface="Tahoma" panose="020B0604030504040204" pitchFamily="34" charset="0"/>
                        </a:rPr>
                        <a:t> Republic of South Africa (RSA)</a:t>
                      </a:r>
                      <a:endParaRPr lang="pl-PL" sz="1600" b="1"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tc>
                  <a:txBody>
                    <a:bodyPr/>
                    <a:lstStyle/>
                    <a:p>
                      <a:pPr marL="0" marR="0" algn="just">
                        <a:lnSpc>
                          <a:spcPct val="115000"/>
                        </a:lnSpc>
                        <a:spcAft>
                          <a:spcPts val="800"/>
                        </a:spcAft>
                        <a:buNone/>
                      </a:pPr>
                      <a:r>
                        <a:rPr lang="en-GB" sz="1050" dirty="0">
                          <a:solidFill>
                            <a:srgbClr val="000000"/>
                          </a:solidFill>
                          <a:effectLst/>
                          <a:latin typeface="+mj-lt"/>
                          <a:ea typeface="Tahoma" panose="020B0604030504040204" pitchFamily="34" charset="0"/>
                          <a:cs typeface="Tahoma" panose="020B0604030504040204" pitchFamily="34" charset="0"/>
                        </a:rPr>
                        <a:t>South Africa</a:t>
                      </a:r>
                      <a:endParaRPr lang="pl-PL" sz="1600" dirty="0">
                        <a:effectLst/>
                        <a:latin typeface="+mj-lt"/>
                        <a:ea typeface="Tahoma" panose="020B0604030504040204" pitchFamily="34" charset="0"/>
                        <a:cs typeface="Tahoma" panose="020B0604030504040204" pitchFamily="34" charset="0"/>
                      </a:endParaRPr>
                    </a:p>
                  </a:txBody>
                  <a:tcPr marL="69850" marR="69850" marT="38100" marB="3810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1330029488"/>
                  </a:ext>
                </a:extLst>
              </a:tr>
            </a:tbl>
          </a:graphicData>
        </a:graphic>
      </p:graphicFrame>
    </p:spTree>
    <p:extLst>
      <p:ext uri="{BB962C8B-B14F-4D97-AF65-F5344CB8AC3E}">
        <p14:creationId xmlns:p14="http://schemas.microsoft.com/office/powerpoint/2010/main" val="234781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0F13F-20CC-DE54-0ECC-5B012CB941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BDBD0-91E7-69C8-5F5F-A12146092512}"/>
              </a:ext>
            </a:extLst>
          </p:cNvPr>
          <p:cNvSpPr>
            <a:spLocks noGrp="1"/>
          </p:cNvSpPr>
          <p:nvPr>
            <p:ph type="sldNum" sz="quarter" idx="11"/>
          </p:nvPr>
        </p:nvSpPr>
        <p:spPr/>
        <p:txBody>
          <a:bodyPr/>
          <a:lstStyle/>
          <a:p>
            <a:fld id="{838B0777-827F-8D42-90B1-61394C340E65}" type="slidenum">
              <a:rPr lang="en-US" smtClean="0"/>
              <a:pPr/>
              <a:t>5</a:t>
            </a:fld>
            <a:endParaRPr lang="en-US" dirty="0"/>
          </a:p>
        </p:txBody>
      </p:sp>
      <p:sp>
        <p:nvSpPr>
          <p:cNvPr id="4" name="Title 3">
            <a:extLst>
              <a:ext uri="{FF2B5EF4-FFF2-40B4-BE49-F238E27FC236}">
                <a16:creationId xmlns:a16="http://schemas.microsoft.com/office/drawing/2014/main" id="{698D2372-6EC5-D222-20CB-327B2BF1EE38}"/>
              </a:ext>
            </a:extLst>
          </p:cNvPr>
          <p:cNvSpPr>
            <a:spLocks noGrp="1"/>
          </p:cNvSpPr>
          <p:nvPr>
            <p:ph type="title"/>
          </p:nvPr>
        </p:nvSpPr>
        <p:spPr/>
        <p:txBody>
          <a:bodyPr/>
          <a:lstStyle/>
          <a:p>
            <a:r>
              <a:rPr lang="en-US" dirty="0"/>
              <a:t>Methods -scenarios</a:t>
            </a:r>
          </a:p>
        </p:txBody>
      </p:sp>
      <p:sp>
        <p:nvSpPr>
          <p:cNvPr id="5" name="Date Placeholder 4">
            <a:extLst>
              <a:ext uri="{FF2B5EF4-FFF2-40B4-BE49-F238E27FC236}">
                <a16:creationId xmlns:a16="http://schemas.microsoft.com/office/drawing/2014/main" id="{9B346930-32E5-7DB0-1019-FC61D7959C05}"/>
              </a:ext>
            </a:extLst>
          </p:cNvPr>
          <p:cNvSpPr>
            <a:spLocks noGrp="1"/>
          </p:cNvSpPr>
          <p:nvPr>
            <p:ph type="dt" sz="half" idx="2"/>
          </p:nvPr>
        </p:nvSpPr>
        <p:spPr/>
        <p:txBody>
          <a:bodyPr/>
          <a:lstStyle/>
          <a:p>
            <a:fld id="{33F5A895-EFF7-4378-873A-714108B3E859}" type="datetime1">
              <a:rPr lang="en-US" smtClean="0"/>
              <a:t>7/21/2026</a:t>
            </a:fld>
            <a:endParaRPr lang="en-GB" dirty="0"/>
          </a:p>
        </p:txBody>
      </p:sp>
      <p:graphicFrame>
        <p:nvGraphicFramePr>
          <p:cNvPr id="6" name="Table 5">
            <a:extLst>
              <a:ext uri="{FF2B5EF4-FFF2-40B4-BE49-F238E27FC236}">
                <a16:creationId xmlns:a16="http://schemas.microsoft.com/office/drawing/2014/main" id="{2899A8B2-4E68-6EF0-B32E-4D76D44E7597}"/>
              </a:ext>
            </a:extLst>
          </p:cNvPr>
          <p:cNvGraphicFramePr>
            <a:graphicFrameLocks noGrp="1"/>
          </p:cNvGraphicFramePr>
          <p:nvPr>
            <p:extLst>
              <p:ext uri="{D42A27DB-BD31-4B8C-83A1-F6EECF244321}">
                <p14:modId xmlns:p14="http://schemas.microsoft.com/office/powerpoint/2010/main" val="2564758015"/>
              </p:ext>
            </p:extLst>
          </p:nvPr>
        </p:nvGraphicFramePr>
        <p:xfrm>
          <a:off x="4896464" y="1723185"/>
          <a:ext cx="6567776" cy="3516471"/>
        </p:xfrm>
        <a:graphic>
          <a:graphicData uri="http://schemas.openxmlformats.org/drawingml/2006/table">
            <a:tbl>
              <a:tblPr/>
              <a:tblGrid>
                <a:gridCol w="633548">
                  <a:extLst>
                    <a:ext uri="{9D8B030D-6E8A-4147-A177-3AD203B41FA5}">
                      <a16:colId xmlns:a16="http://schemas.microsoft.com/office/drawing/2014/main" val="1698875321"/>
                    </a:ext>
                  </a:extLst>
                </a:gridCol>
                <a:gridCol w="1045353">
                  <a:extLst>
                    <a:ext uri="{9D8B030D-6E8A-4147-A177-3AD203B41FA5}">
                      <a16:colId xmlns:a16="http://schemas.microsoft.com/office/drawing/2014/main" val="959485451"/>
                    </a:ext>
                  </a:extLst>
                </a:gridCol>
                <a:gridCol w="3209974">
                  <a:extLst>
                    <a:ext uri="{9D8B030D-6E8A-4147-A177-3AD203B41FA5}">
                      <a16:colId xmlns:a16="http://schemas.microsoft.com/office/drawing/2014/main" val="3870373008"/>
                    </a:ext>
                  </a:extLst>
                </a:gridCol>
                <a:gridCol w="1678901">
                  <a:extLst>
                    <a:ext uri="{9D8B030D-6E8A-4147-A177-3AD203B41FA5}">
                      <a16:colId xmlns:a16="http://schemas.microsoft.com/office/drawing/2014/main" val="293317254"/>
                    </a:ext>
                  </a:extLst>
                </a:gridCol>
              </a:tblGrid>
              <a:tr h="342603">
                <a:tc>
                  <a:txBody>
                    <a:bodyPr/>
                    <a:lstStyle/>
                    <a:p>
                      <a:pPr algn="ctr" rtl="0" fontAlgn="base">
                        <a:lnSpc>
                          <a:spcPts val="1294"/>
                        </a:lnSpc>
                        <a:spcAft>
                          <a:spcPts val="800"/>
                        </a:spcAft>
                        <a:buNone/>
                      </a:pPr>
                      <a:r>
                        <a:rPr lang="en-GB" sz="1200" b="1" i="0">
                          <a:effectLst/>
                          <a:latin typeface="Arial" panose="02020603050405020304" pitchFamily="18" charset="0"/>
                        </a:rPr>
                        <a:t>Code</a:t>
                      </a:r>
                      <a:r>
                        <a:rPr lang="en-US" sz="1200" b="0" i="0">
                          <a:effectLst/>
                          <a:latin typeface="Arial" panose="02020603050405020304" pitchFamily="18" charset="0"/>
                        </a:rPr>
                        <a:t> </a:t>
                      </a:r>
                      <a:endParaRPr lang="en-US" sz="1200" b="0" i="0">
                        <a:effectLst/>
                      </a:endParaRP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D9D9D9"/>
                    </a:solidFill>
                  </a:tcPr>
                </a:tc>
                <a:tc>
                  <a:txBody>
                    <a:bodyPr/>
                    <a:lstStyle/>
                    <a:p>
                      <a:pPr algn="ctr" rtl="0" fontAlgn="base">
                        <a:lnSpc>
                          <a:spcPts val="1294"/>
                        </a:lnSpc>
                        <a:spcAft>
                          <a:spcPts val="800"/>
                        </a:spcAft>
                        <a:buNone/>
                      </a:pPr>
                      <a:r>
                        <a:rPr lang="en-GB" sz="1200" b="1" i="0">
                          <a:effectLst/>
                          <a:latin typeface="Arial" panose="02020603050405020304" pitchFamily="18" charset="0"/>
                        </a:rPr>
                        <a:t>Title</a:t>
                      </a:r>
                      <a:r>
                        <a:rPr lang="en-US" sz="1200" b="0" i="0">
                          <a:effectLst/>
                          <a:latin typeface="Arial" panose="02020603050405020304" pitchFamily="18" charset="0"/>
                        </a:rPr>
                        <a:t> </a:t>
                      </a:r>
                      <a:endParaRPr lang="en-US" sz="1200" b="0" i="0">
                        <a:effectLst/>
                      </a:endParaRP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D9D9D9"/>
                    </a:solidFill>
                  </a:tcPr>
                </a:tc>
                <a:tc>
                  <a:txBody>
                    <a:bodyPr/>
                    <a:lstStyle/>
                    <a:p>
                      <a:pPr algn="ctr" rtl="0" fontAlgn="base">
                        <a:lnSpc>
                          <a:spcPts val="1294"/>
                        </a:lnSpc>
                        <a:spcAft>
                          <a:spcPts val="800"/>
                        </a:spcAft>
                        <a:buNone/>
                      </a:pPr>
                      <a:r>
                        <a:rPr lang="en-GB" sz="1200" b="1" i="0">
                          <a:effectLst/>
                          <a:latin typeface="Arial" panose="02020603050405020304" pitchFamily="18" charset="0"/>
                        </a:rPr>
                        <a:t>Key assumptions</a:t>
                      </a:r>
                      <a:r>
                        <a:rPr lang="en-US" sz="1200" b="0" i="0">
                          <a:effectLst/>
                          <a:latin typeface="Arial" panose="02020603050405020304" pitchFamily="18" charset="0"/>
                        </a:rPr>
                        <a:t> </a:t>
                      </a:r>
                      <a:endParaRPr lang="en-US" sz="1200" b="0" i="0">
                        <a:effectLst/>
                      </a:endParaRP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D9D9D9"/>
                    </a:solidFill>
                  </a:tcPr>
                </a:tc>
                <a:tc>
                  <a:txBody>
                    <a:bodyPr/>
                    <a:lstStyle/>
                    <a:p>
                      <a:pPr algn="ctr" rtl="0" fontAlgn="base">
                        <a:lnSpc>
                          <a:spcPts val="1294"/>
                        </a:lnSpc>
                        <a:spcAft>
                          <a:spcPts val="800"/>
                        </a:spcAft>
                        <a:buNone/>
                      </a:pPr>
                      <a:r>
                        <a:rPr lang="en-GB" sz="1200" b="1" i="0">
                          <a:effectLst/>
                          <a:latin typeface="Arial" panose="02020603050405020304" pitchFamily="18" charset="0"/>
                        </a:rPr>
                        <a:t>Target</a:t>
                      </a:r>
                      <a:r>
                        <a:rPr lang="en-US" sz="1200" b="0" i="0">
                          <a:effectLst/>
                          <a:latin typeface="Arial" panose="02020603050405020304" pitchFamily="18" charset="0"/>
                        </a:rPr>
                        <a:t> </a:t>
                      </a:r>
                      <a:endParaRPr lang="en-US" sz="1200" b="0" i="0">
                        <a:effectLst/>
                      </a:endParaRP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D9D9D9"/>
                    </a:solidFill>
                  </a:tcPr>
                </a:tc>
                <a:extLst>
                  <a:ext uri="{0D108BD9-81ED-4DB2-BD59-A6C34878D82A}">
                    <a16:rowId xmlns:a16="http://schemas.microsoft.com/office/drawing/2014/main" val="2748712730"/>
                  </a:ext>
                </a:extLst>
              </a:tr>
              <a:tr h="574270">
                <a:tc>
                  <a:txBody>
                    <a:bodyPr/>
                    <a:lstStyle/>
                    <a:p>
                      <a:pPr algn="ctr" rtl="0" fontAlgn="base">
                        <a:lnSpc>
                          <a:spcPts val="1294"/>
                        </a:lnSpc>
                        <a:spcAft>
                          <a:spcPts val="800"/>
                        </a:spcAft>
                        <a:buNone/>
                      </a:pPr>
                      <a:r>
                        <a:rPr lang="en-GB" sz="1200" b="0" i="0">
                          <a:effectLst/>
                          <a:latin typeface="Arial" panose="02020603050405020304" pitchFamily="18" charset="0"/>
                        </a:rPr>
                        <a:t>BAU</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a:effectLst/>
                          <a:latin typeface="Arial" panose="02020603050405020304" pitchFamily="18" charset="0"/>
                        </a:rPr>
                        <a:t>Business-as-Usual</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a:effectLst/>
                          <a:latin typeface="Arial" panose="02020603050405020304" pitchFamily="18" charset="0"/>
                        </a:rPr>
                        <a:t>Current trends in population, income, and technology; no new mitigation policies.</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ctr" rtl="0" fontAlgn="base">
                        <a:lnSpc>
                          <a:spcPts val="1294"/>
                        </a:lnSpc>
                        <a:spcAft>
                          <a:spcPts val="800"/>
                        </a:spcAft>
                        <a:buNone/>
                      </a:pPr>
                      <a:r>
                        <a:rPr lang="en-GB" sz="1200" b="0" i="0">
                          <a:effectLst/>
                          <a:latin typeface="Arial" panose="02020603050405020304" pitchFamily="18" charset="0"/>
                        </a:rPr>
                        <a:t>Baseline</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500166664"/>
                  </a:ext>
                </a:extLst>
              </a:tr>
              <a:tr h="609695">
                <a:tc>
                  <a:txBody>
                    <a:bodyPr/>
                    <a:lstStyle/>
                    <a:p>
                      <a:pPr algn="ctr" rtl="0" fontAlgn="base">
                        <a:lnSpc>
                          <a:spcPts val="1294"/>
                        </a:lnSpc>
                        <a:spcAft>
                          <a:spcPts val="800"/>
                        </a:spcAft>
                        <a:buNone/>
                      </a:pPr>
                      <a:r>
                        <a:rPr lang="en-GB" sz="1200" b="0" i="0">
                          <a:effectLst/>
                          <a:latin typeface="Arial" panose="02020603050405020304" pitchFamily="18" charset="0"/>
                        </a:rPr>
                        <a:t>PROD</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Increased Productivity</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High investment in agricultural R&amp;D and technology diffusion (consistent with SSP1).</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rtl="0" fontAlgn="base">
                        <a:lnSpc>
                          <a:spcPts val="1294"/>
                        </a:lnSpc>
                        <a:spcAft>
                          <a:spcPts val="800"/>
                        </a:spcAft>
                        <a:buNone/>
                      </a:pPr>
                      <a:r>
                        <a:rPr lang="en-GB" sz="1200" b="0" i="0" dirty="0">
                          <a:effectLst/>
                          <a:latin typeface="Arial" panose="02020603050405020304" pitchFamily="18" charset="0"/>
                        </a:rPr>
                        <a:t>↑ Yields &amp; feed efficiency</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2484900383"/>
                  </a:ext>
                </a:extLst>
              </a:tr>
              <a:tr h="805938">
                <a:tc>
                  <a:txBody>
                    <a:bodyPr/>
                    <a:lstStyle/>
                    <a:p>
                      <a:pPr algn="ctr" rtl="0" fontAlgn="base">
                        <a:lnSpc>
                          <a:spcPts val="1294"/>
                        </a:lnSpc>
                        <a:spcAft>
                          <a:spcPts val="800"/>
                        </a:spcAft>
                        <a:buNone/>
                      </a:pPr>
                      <a:r>
                        <a:rPr lang="en-GB" sz="1200" b="0" i="0" dirty="0">
                          <a:effectLst/>
                          <a:latin typeface="Arial" panose="02020603050405020304" pitchFamily="18" charset="0"/>
                        </a:rPr>
                        <a:t>WAST</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a:effectLst/>
                          <a:latin typeface="Arial" panose="02020603050405020304" pitchFamily="18" charset="0"/>
                        </a:rPr>
                        <a:t>Food Loss &amp; Waste Reduction</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Reductions across production, processing, retail, and consumption (SDG 12.3).</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ctr" rtl="0" fontAlgn="base">
                        <a:lnSpc>
                          <a:spcPts val="1294"/>
                        </a:lnSpc>
                        <a:spcAft>
                          <a:spcPts val="800"/>
                        </a:spcAft>
                        <a:buNone/>
                      </a:pPr>
                      <a:r>
                        <a:rPr lang="en-GB" sz="1200" b="0" i="0" dirty="0">
                          <a:effectLst/>
                          <a:latin typeface="Arial" panose="02020603050405020304" pitchFamily="18" charset="0"/>
                        </a:rPr>
                        <a:t>50% reduction by 2050</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607015137"/>
                  </a:ext>
                </a:extLst>
              </a:tr>
              <a:tr h="609695">
                <a:tc>
                  <a:txBody>
                    <a:bodyPr/>
                    <a:lstStyle/>
                    <a:p>
                      <a:pPr algn="ctr" rtl="0" fontAlgn="base">
                        <a:lnSpc>
                          <a:spcPts val="1294"/>
                        </a:lnSpc>
                        <a:spcAft>
                          <a:spcPts val="800"/>
                        </a:spcAft>
                        <a:buNone/>
                      </a:pPr>
                      <a:r>
                        <a:rPr lang="en-GB" sz="1200" b="0" i="0">
                          <a:effectLst/>
                          <a:latin typeface="Arial" panose="02020603050405020304" pitchFamily="18" charset="0"/>
                        </a:rPr>
                        <a:t>DIET</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Diet Shift</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Transition toward the EAT–Lancet Planetary Health Diet via demand adjustments.</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rtl="0" fontAlgn="base">
                        <a:lnSpc>
                          <a:spcPts val="1294"/>
                        </a:lnSpc>
                        <a:spcAft>
                          <a:spcPts val="800"/>
                        </a:spcAft>
                        <a:buNone/>
                      </a:pPr>
                      <a:r>
                        <a:rPr lang="en-GB" sz="1200" b="0" i="0" dirty="0">
                          <a:effectLst/>
                          <a:latin typeface="Arial" panose="02020603050405020304" pitchFamily="18" charset="0"/>
                        </a:rPr>
                        <a:t>Planetary Health Diet</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118365756"/>
                  </a:ext>
                </a:extLst>
              </a:tr>
              <a:tr h="574270">
                <a:tc>
                  <a:txBody>
                    <a:bodyPr/>
                    <a:lstStyle/>
                    <a:p>
                      <a:pPr algn="ctr" rtl="0" fontAlgn="base">
                        <a:lnSpc>
                          <a:spcPts val="1294"/>
                        </a:lnSpc>
                        <a:spcAft>
                          <a:spcPts val="800"/>
                        </a:spcAft>
                        <a:buNone/>
                      </a:pPr>
                      <a:r>
                        <a:rPr lang="en-GB" sz="1200" b="0" i="0">
                          <a:effectLst/>
                          <a:latin typeface="Arial" panose="02020603050405020304" pitchFamily="18" charset="0"/>
                        </a:rPr>
                        <a:t>EL2</a:t>
                      </a:r>
                      <a:r>
                        <a:rPr lang="en-US" sz="1200" b="0" i="0">
                          <a:effectLst/>
                          <a:latin typeface="Arial" panose="02020603050405020304" pitchFamily="18" charset="0"/>
                        </a:rPr>
                        <a:t> </a:t>
                      </a:r>
                      <a:endParaRPr lang="en-US" sz="1200" b="0" i="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Bundled Scenario</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l" rtl="0" fontAlgn="base">
                        <a:lnSpc>
                          <a:spcPts val="1294"/>
                        </a:lnSpc>
                        <a:spcAft>
                          <a:spcPts val="800"/>
                        </a:spcAft>
                        <a:buNone/>
                      </a:pPr>
                      <a:r>
                        <a:rPr lang="en-GB" sz="1200" b="0" i="0" dirty="0">
                          <a:effectLst/>
                          <a:latin typeface="Arial" panose="02020603050405020304" pitchFamily="18" charset="0"/>
                        </a:rPr>
                        <a:t>Simultaneous implementation of PROD, WAST, and DIET.</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tc>
                  <a:txBody>
                    <a:bodyPr/>
                    <a:lstStyle/>
                    <a:p>
                      <a:pPr algn="ctr" rtl="0" fontAlgn="base">
                        <a:lnSpc>
                          <a:spcPts val="1294"/>
                        </a:lnSpc>
                        <a:spcAft>
                          <a:spcPts val="800"/>
                        </a:spcAft>
                        <a:buNone/>
                      </a:pPr>
                      <a:r>
                        <a:rPr lang="en-GB" sz="1200" b="0" i="0" dirty="0">
                          <a:effectLst/>
                          <a:latin typeface="Arial" panose="02020603050405020304" pitchFamily="18" charset="0"/>
                        </a:rPr>
                        <a:t>Systemic synergy</a:t>
                      </a:r>
                      <a:r>
                        <a:rPr lang="en-US" sz="1200" b="0" i="0" dirty="0">
                          <a:effectLst/>
                          <a:latin typeface="Arial" panose="02020603050405020304" pitchFamily="18" charset="0"/>
                        </a:rPr>
                        <a:t> </a:t>
                      </a:r>
                      <a:endParaRPr lang="en-US" sz="1200" b="0" i="0" dirty="0">
                        <a:effectLst/>
                      </a:endParaRPr>
                    </a:p>
                  </a:txBody>
                  <a:tcP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2F2F2"/>
                    </a:solidFill>
                  </a:tcPr>
                </a:tc>
                <a:extLst>
                  <a:ext uri="{0D108BD9-81ED-4DB2-BD59-A6C34878D82A}">
                    <a16:rowId xmlns:a16="http://schemas.microsoft.com/office/drawing/2014/main" val="1950029713"/>
                  </a:ext>
                </a:extLst>
              </a:tr>
            </a:tbl>
          </a:graphicData>
        </a:graphic>
      </p:graphicFrame>
      <p:sp>
        <p:nvSpPr>
          <p:cNvPr id="11" name="pole tekstowe 10">
            <a:extLst>
              <a:ext uri="{FF2B5EF4-FFF2-40B4-BE49-F238E27FC236}">
                <a16:creationId xmlns:a16="http://schemas.microsoft.com/office/drawing/2014/main" id="{3706EA80-F0C9-4DBB-A360-7D9C28F6ED30}"/>
              </a:ext>
            </a:extLst>
          </p:cNvPr>
          <p:cNvSpPr txBox="1"/>
          <p:nvPr/>
        </p:nvSpPr>
        <p:spPr>
          <a:xfrm>
            <a:off x="407055" y="1917070"/>
            <a:ext cx="4353724" cy="2595582"/>
          </a:xfrm>
          <a:prstGeom prst="rect">
            <a:avLst/>
          </a:prstGeom>
          <a:noFill/>
        </p:spPr>
        <p:txBody>
          <a:bodyPr wrap="square" rtlCol="0">
            <a:spAutoFit/>
          </a:bodyPr>
          <a:lstStyle/>
          <a:p>
            <a:pPr marL="285750" indent="-285750">
              <a:lnSpc>
                <a:spcPct val="110000"/>
              </a:lnSpc>
              <a:spcBef>
                <a:spcPts val="1000"/>
              </a:spcBef>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Follow the EAT Lancet report framework</a:t>
            </a:r>
          </a:p>
          <a:p>
            <a:pPr marL="285750" indent="-285750">
              <a:lnSpc>
                <a:spcPct val="110000"/>
              </a:lnSpc>
              <a:spcBef>
                <a:spcPts val="1000"/>
              </a:spcBef>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 SSP2, RCP 7.0 </a:t>
            </a:r>
          </a:p>
          <a:p>
            <a:pPr marL="285750" indent="-285750">
              <a:lnSpc>
                <a:spcPct val="110000"/>
              </a:lnSpc>
              <a:spcBef>
                <a:spcPts val="1000"/>
              </a:spcBef>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Gradual adoption reaching 100% in 2050 </a:t>
            </a:r>
          </a:p>
          <a:p>
            <a:pPr marL="285750" indent="-285750">
              <a:buFont typeface="Arial" panose="020B0604020202020204" pitchFamily="34" charset="0"/>
              <a:buChar char="•"/>
            </a:pPr>
            <a:endParaRPr lang="en-US" dirty="0"/>
          </a:p>
          <a:p>
            <a:endParaRPr lang="pl-PL" dirty="0"/>
          </a:p>
        </p:txBody>
      </p:sp>
    </p:spTree>
    <p:extLst>
      <p:ext uri="{BB962C8B-B14F-4D97-AF65-F5344CB8AC3E}">
        <p14:creationId xmlns:p14="http://schemas.microsoft.com/office/powerpoint/2010/main" val="1474229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249429-6300-2AEF-9B55-3A85434ED116}"/>
              </a:ext>
            </a:extLst>
          </p:cNvPr>
          <p:cNvSpPr>
            <a:spLocks noGrp="1"/>
          </p:cNvSpPr>
          <p:nvPr>
            <p:ph type="sldNum" sz="quarter" idx="11"/>
          </p:nvPr>
        </p:nvSpPr>
        <p:spPr/>
        <p:txBody>
          <a:bodyPr/>
          <a:lstStyle/>
          <a:p>
            <a:fld id="{838B0777-827F-8D42-90B1-61394C340E65}" type="slidenum">
              <a:rPr lang="en-US" smtClean="0"/>
              <a:pPr/>
              <a:t>6</a:t>
            </a:fld>
            <a:endParaRPr lang="en-US" dirty="0"/>
          </a:p>
        </p:txBody>
      </p:sp>
      <p:sp>
        <p:nvSpPr>
          <p:cNvPr id="3" name="Content Placeholder 2">
            <a:extLst>
              <a:ext uri="{FF2B5EF4-FFF2-40B4-BE49-F238E27FC236}">
                <a16:creationId xmlns:a16="http://schemas.microsoft.com/office/drawing/2014/main" id="{09D25682-72CB-D578-0FB2-54BEA712817D}"/>
              </a:ext>
            </a:extLst>
          </p:cNvPr>
          <p:cNvSpPr>
            <a:spLocks noGrp="1"/>
          </p:cNvSpPr>
          <p:nvPr>
            <p:ph sz="half" idx="1"/>
          </p:nvPr>
        </p:nvSpPr>
        <p:spPr>
          <a:xfrm>
            <a:off x="362713" y="1355033"/>
            <a:ext cx="4638266" cy="4518071"/>
          </a:xfrm>
        </p:spPr>
        <p:style>
          <a:lnRef idx="1">
            <a:schemeClr val="accent6"/>
          </a:lnRef>
          <a:fillRef idx="2">
            <a:schemeClr val="accent6"/>
          </a:fillRef>
          <a:effectRef idx="1">
            <a:schemeClr val="accent6"/>
          </a:effectRef>
          <a:fontRef idx="minor">
            <a:schemeClr val="dk1"/>
          </a:fontRef>
        </p:style>
        <p:txBody>
          <a:bodyPr/>
          <a:lstStyle/>
          <a:p>
            <a:pPr>
              <a:spcAft>
                <a:spcPts val="600"/>
              </a:spcAft>
              <a:buNone/>
            </a:pPr>
            <a:r>
              <a:rPr lang="en-US" b="1" dirty="0"/>
              <a:t>The food security trajectory</a:t>
            </a:r>
          </a:p>
          <a:p>
            <a:pPr marL="342900" indent="-342900">
              <a:lnSpc>
                <a:spcPct val="110000"/>
              </a:lnSpc>
              <a:spcAft>
                <a:spcPts val="600"/>
              </a:spcAft>
              <a:buFont typeface="Arial" panose="020B0604020202020204" pitchFamily="34" charset="0"/>
              <a:buChar char="•"/>
            </a:pPr>
            <a:r>
              <a:rPr lang="en-US" dirty="0"/>
              <a:t>Increased energy availability — per capita calorie consumption +34% by 2050; ASF consumption remains low</a:t>
            </a:r>
          </a:p>
          <a:p>
            <a:pPr marL="342900" indent="-342900">
              <a:lnSpc>
                <a:spcPct val="110000"/>
              </a:lnSpc>
              <a:buFont typeface="Arial" panose="020B0604020202020204" pitchFamily="34" charset="0"/>
              <a:buChar char="•"/>
            </a:pPr>
            <a:r>
              <a:rPr lang="en-US" dirty="0"/>
              <a:t>The food security challenge shifts from food availability to diet quality and affordability</a:t>
            </a:r>
          </a:p>
        </p:txBody>
      </p:sp>
      <p:sp>
        <p:nvSpPr>
          <p:cNvPr id="4" name="Title 3">
            <a:extLst>
              <a:ext uri="{FF2B5EF4-FFF2-40B4-BE49-F238E27FC236}">
                <a16:creationId xmlns:a16="http://schemas.microsoft.com/office/drawing/2014/main" id="{881EF362-7A50-E4E4-EA54-374531723A7B}"/>
              </a:ext>
            </a:extLst>
          </p:cNvPr>
          <p:cNvSpPr>
            <a:spLocks noGrp="1"/>
          </p:cNvSpPr>
          <p:nvPr>
            <p:ph type="title"/>
          </p:nvPr>
        </p:nvSpPr>
        <p:spPr>
          <a:xfrm>
            <a:off x="362712" y="262270"/>
            <a:ext cx="10463332" cy="1072289"/>
          </a:xfrm>
        </p:spPr>
        <p:txBody>
          <a:bodyPr/>
          <a:lstStyle/>
          <a:p>
            <a:r>
              <a:rPr lang="en-US" dirty="0"/>
              <a:t>BAU in 2050: improved food security, at ecological cost</a:t>
            </a:r>
          </a:p>
        </p:txBody>
      </p:sp>
      <p:sp>
        <p:nvSpPr>
          <p:cNvPr id="5" name="Date Placeholder 4">
            <a:extLst>
              <a:ext uri="{FF2B5EF4-FFF2-40B4-BE49-F238E27FC236}">
                <a16:creationId xmlns:a16="http://schemas.microsoft.com/office/drawing/2014/main" id="{1FF81B83-09B4-ACE2-BDB5-30A362C6F283}"/>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6" name="Content Placeholder 2">
            <a:extLst>
              <a:ext uri="{FF2B5EF4-FFF2-40B4-BE49-F238E27FC236}">
                <a16:creationId xmlns:a16="http://schemas.microsoft.com/office/drawing/2014/main" id="{F235A4FE-C711-1769-986C-CF3C65CD1467}"/>
              </a:ext>
            </a:extLst>
          </p:cNvPr>
          <p:cNvSpPr txBox="1">
            <a:spLocks/>
          </p:cNvSpPr>
          <p:nvPr/>
        </p:nvSpPr>
        <p:spPr>
          <a:xfrm>
            <a:off x="6689400" y="1334559"/>
            <a:ext cx="4638266" cy="451807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Wingdings"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4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None/>
            </a:pPr>
            <a:r>
              <a:rPr lang="en-US" b="1" dirty="0"/>
              <a:t>The ecological trajectory</a:t>
            </a:r>
          </a:p>
          <a:p>
            <a:pPr marL="342900" indent="-342900">
              <a:lnSpc>
                <a:spcPct val="110000"/>
              </a:lnSpc>
              <a:spcAft>
                <a:spcPts val="600"/>
              </a:spcAft>
              <a:buFont typeface="Arial" panose="020B0604020202020204" pitchFamily="34" charset="0"/>
              <a:buChar char="•"/>
            </a:pPr>
            <a:r>
              <a:rPr lang="en-US" dirty="0"/>
              <a:t>Cropland +44%, GHG +37%, BII −3.3% (twice the global average rate)</a:t>
            </a:r>
          </a:p>
          <a:p>
            <a:pPr marL="342900" indent="-342900">
              <a:lnSpc>
                <a:spcPct val="110000"/>
              </a:lnSpc>
              <a:buFont typeface="Arial" panose="020B0604020202020204" pitchFamily="34" charset="0"/>
              <a:buChar char="•"/>
            </a:pPr>
            <a:r>
              <a:rPr lang="en-US" dirty="0"/>
              <a:t>Pressures concentrated in Congo Basin and Western Africa, Sahel, and the Horn — globally crucial ecosystems</a:t>
            </a:r>
          </a:p>
        </p:txBody>
      </p:sp>
      <p:pic>
        <p:nvPicPr>
          <p:cNvPr id="10" name="Picture 9">
            <a:extLst>
              <a:ext uri="{FF2B5EF4-FFF2-40B4-BE49-F238E27FC236}">
                <a16:creationId xmlns:a16="http://schemas.microsoft.com/office/drawing/2014/main" id="{14951DE7-C5D0-D740-D2CD-78FE312B695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34873" y="4612633"/>
            <a:ext cx="3134150" cy="1538583"/>
          </a:xfrm>
          <a:prstGeom prst="rect">
            <a:avLst/>
          </a:prstGeom>
        </p:spPr>
      </p:pic>
      <p:pic>
        <p:nvPicPr>
          <p:cNvPr id="12" name="Picture 11">
            <a:extLst>
              <a:ext uri="{FF2B5EF4-FFF2-40B4-BE49-F238E27FC236}">
                <a16:creationId xmlns:a16="http://schemas.microsoft.com/office/drawing/2014/main" id="{91D16E1B-83A0-E67C-EB0F-33C7E220D94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066846" y="4612633"/>
            <a:ext cx="1941687" cy="1456265"/>
          </a:xfrm>
          <a:prstGeom prst="rect">
            <a:avLst/>
          </a:prstGeom>
        </p:spPr>
      </p:pic>
      <p:pic>
        <p:nvPicPr>
          <p:cNvPr id="15" name="Graphic 14" descr="Scales of justice with solid fill">
            <a:extLst>
              <a:ext uri="{FF2B5EF4-FFF2-40B4-BE49-F238E27FC236}">
                <a16:creationId xmlns:a16="http://schemas.microsoft.com/office/drawing/2014/main" id="{4630257B-1974-B509-77AA-8AE26E4376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30368" y="1377535"/>
            <a:ext cx="914400" cy="914400"/>
          </a:xfrm>
          <a:prstGeom prst="rect">
            <a:avLst/>
          </a:prstGeom>
        </p:spPr>
      </p:pic>
    </p:spTree>
    <p:extLst>
      <p:ext uri="{BB962C8B-B14F-4D97-AF65-F5344CB8AC3E}">
        <p14:creationId xmlns:p14="http://schemas.microsoft.com/office/powerpoint/2010/main" val="16955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3CDF0974-BA75-CD7F-61AC-7957D5CE55E1}"/>
              </a:ext>
            </a:extLst>
          </p:cNvPr>
          <p:cNvSpPr>
            <a:spLocks noGrp="1"/>
          </p:cNvSpPr>
          <p:nvPr>
            <p:ph type="sldNum" sz="quarter" idx="11"/>
          </p:nvPr>
        </p:nvSpPr>
        <p:spPr/>
        <p:txBody>
          <a:bodyPr/>
          <a:lstStyle/>
          <a:p>
            <a:fld id="{838B0777-827F-8D42-90B1-61394C340E65}" type="slidenum">
              <a:rPr lang="en-US" smtClean="0"/>
              <a:pPr/>
              <a:t>7</a:t>
            </a:fld>
            <a:endParaRPr lang="en-US" dirty="0"/>
          </a:p>
        </p:txBody>
      </p:sp>
      <p:sp>
        <p:nvSpPr>
          <p:cNvPr id="3" name="Symbol zastępczy daty 2">
            <a:extLst>
              <a:ext uri="{FF2B5EF4-FFF2-40B4-BE49-F238E27FC236}">
                <a16:creationId xmlns:a16="http://schemas.microsoft.com/office/drawing/2014/main" id="{CE937BCC-C976-8AA3-A2F8-525A9DE75568}"/>
              </a:ext>
            </a:extLst>
          </p:cNvPr>
          <p:cNvSpPr>
            <a:spLocks noGrp="1"/>
          </p:cNvSpPr>
          <p:nvPr>
            <p:ph type="dt" sz="half" idx="2"/>
          </p:nvPr>
        </p:nvSpPr>
        <p:spPr/>
        <p:txBody>
          <a:bodyPr/>
          <a:lstStyle/>
          <a:p>
            <a:fld id="{8363447D-80B7-4774-AFB4-6A7CCB599E66}" type="datetime1">
              <a:rPr lang="en-US" smtClean="0"/>
              <a:t>7/21/2026</a:t>
            </a:fld>
            <a:endParaRPr lang="en-GB" dirty="0"/>
          </a:p>
        </p:txBody>
      </p:sp>
      <p:pic>
        <p:nvPicPr>
          <p:cNvPr id="5" name="Content Placeholder 6" descr="The diagram illustrates the projected changes in daily per-capita protein intake from animal sources in Sub-Saharan Africa, showing a rise in dairy and meat consumption from 2020 to 2050 under various socioeconomic scenarios.&#10;&#10;Zawartość wygenerowana przez AI może być niepoprawna.">
            <a:extLst>
              <a:ext uri="{FF2B5EF4-FFF2-40B4-BE49-F238E27FC236}">
                <a16:creationId xmlns:a16="http://schemas.microsoft.com/office/drawing/2014/main" id="{F344036F-07C6-D9E9-194E-5B01D8B9E41E}"/>
              </a:ext>
            </a:extLst>
          </p:cNvPr>
          <p:cNvPicPr>
            <a:picLocks noChangeAspect="1"/>
          </p:cNvPicPr>
          <p:nvPr/>
        </p:nvPicPr>
        <p:blipFill>
          <a:blip r:embed="rId2"/>
          <a:srcRect l="17506" t="22573" r="28923"/>
          <a:stretch>
            <a:fillRect/>
          </a:stretch>
        </p:blipFill>
        <p:spPr>
          <a:xfrm>
            <a:off x="2546350" y="1828800"/>
            <a:ext cx="7099300" cy="4089400"/>
          </a:xfrm>
          <a:prstGeom prst="rect">
            <a:avLst/>
          </a:prstGeom>
        </p:spPr>
      </p:pic>
      <p:sp>
        <p:nvSpPr>
          <p:cNvPr id="6" name="Title 3">
            <a:extLst>
              <a:ext uri="{FF2B5EF4-FFF2-40B4-BE49-F238E27FC236}">
                <a16:creationId xmlns:a16="http://schemas.microsoft.com/office/drawing/2014/main" id="{0097AAA4-6D6B-83B7-B65A-6754979D7071}"/>
              </a:ext>
            </a:extLst>
          </p:cNvPr>
          <p:cNvSpPr txBox="1">
            <a:spLocks/>
          </p:cNvSpPr>
          <p:nvPr/>
        </p:nvSpPr>
        <p:spPr>
          <a:xfrm>
            <a:off x="362712" y="262270"/>
            <a:ext cx="10463332" cy="1072289"/>
          </a:xfrm>
          <a:prstGeom prst="rect">
            <a:avLst/>
          </a:prstGeom>
        </p:spPr>
        <p:txBody>
          <a:bodyPr/>
          <a:lstStyle>
            <a:lvl1pPr algn="l" defTabSz="914400" rtl="0" eaLnBrk="1" latinLnBrk="0" hangingPunct="1">
              <a:lnSpc>
                <a:spcPct val="90000"/>
              </a:lnSpc>
              <a:spcBef>
                <a:spcPct val="0"/>
              </a:spcBef>
              <a:buNone/>
              <a:defRPr sz="36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a:lstStyle>
          <a:p>
            <a:r>
              <a:rPr lang="en-US" dirty="0"/>
              <a:t>ASF demand under BAU vs. EL2 </a:t>
            </a:r>
          </a:p>
          <a:p>
            <a:r>
              <a:rPr lang="en-US" dirty="0"/>
              <a:t>in SSA and globally</a:t>
            </a:r>
          </a:p>
        </p:txBody>
      </p:sp>
      <p:sp>
        <p:nvSpPr>
          <p:cNvPr id="7" name="Rectangle 2">
            <a:extLst>
              <a:ext uri="{FF2B5EF4-FFF2-40B4-BE49-F238E27FC236}">
                <a16:creationId xmlns:a16="http://schemas.microsoft.com/office/drawing/2014/main" id="{B471E7E7-FA7B-688A-52C1-C1BC9AB3951C}"/>
              </a:ext>
            </a:extLst>
          </p:cNvPr>
          <p:cNvSpPr/>
          <p:nvPr/>
        </p:nvSpPr>
        <p:spPr>
          <a:xfrm>
            <a:off x="5703823" y="5894203"/>
            <a:ext cx="203200" cy="203200"/>
          </a:xfrm>
          <a:prstGeom prst="rect">
            <a:avLst/>
          </a:prstGeom>
          <a:solidFill>
            <a:srgbClr val="A6A6A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TextBox 5">
            <a:extLst>
              <a:ext uri="{FF2B5EF4-FFF2-40B4-BE49-F238E27FC236}">
                <a16:creationId xmlns:a16="http://schemas.microsoft.com/office/drawing/2014/main" id="{FDE0C8D8-91A9-F4B7-15D7-443AC90292BB}"/>
              </a:ext>
            </a:extLst>
          </p:cNvPr>
          <p:cNvSpPr txBox="1"/>
          <p:nvPr/>
        </p:nvSpPr>
        <p:spPr>
          <a:xfrm>
            <a:off x="5900994" y="5856103"/>
            <a:ext cx="2540000" cy="279400"/>
          </a:xfrm>
          <a:prstGeom prst="rect">
            <a:avLst/>
          </a:prstGeom>
          <a:noFill/>
        </p:spPr>
        <p:txBody>
          <a:bodyPr vertOverflow="overflow" vert="horz" wrap="none" rtlCol="0" anchor="ctr" anchorCtr="0">
            <a:noAutofit/>
          </a:bodyPr>
          <a:lstStyle/>
          <a:p>
            <a:pPr algn="l"/>
            <a:r>
              <a:rPr lang="en-US" sz="1400" dirty="0">
                <a:solidFill>
                  <a:srgbClr val="595959"/>
                </a:solidFill>
              </a:rPr>
              <a:t>World average</a:t>
            </a:r>
          </a:p>
        </p:txBody>
      </p:sp>
    </p:spTree>
    <p:extLst>
      <p:ext uri="{BB962C8B-B14F-4D97-AF65-F5344CB8AC3E}">
        <p14:creationId xmlns:p14="http://schemas.microsoft.com/office/powerpoint/2010/main" val="385280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874F50-41B1-2ED2-04C6-6C25C78A74EC}"/>
              </a:ext>
            </a:extLst>
          </p:cNvPr>
          <p:cNvSpPr>
            <a:spLocks noGrp="1"/>
          </p:cNvSpPr>
          <p:nvPr>
            <p:ph type="sldNum" sz="quarter" idx="11"/>
          </p:nvPr>
        </p:nvSpPr>
        <p:spPr/>
        <p:txBody>
          <a:bodyPr/>
          <a:lstStyle/>
          <a:p>
            <a:fld id="{838B0777-827F-8D42-90B1-61394C340E65}" type="slidenum">
              <a:rPr lang="en-US" smtClean="0"/>
              <a:pPr/>
              <a:t>8</a:t>
            </a:fld>
            <a:endParaRPr lang="en-US" dirty="0"/>
          </a:p>
        </p:txBody>
      </p:sp>
      <p:pic>
        <p:nvPicPr>
          <p:cNvPr id="7" name="Content Placeholder 6">
            <a:extLst>
              <a:ext uri="{FF2B5EF4-FFF2-40B4-BE49-F238E27FC236}">
                <a16:creationId xmlns:a16="http://schemas.microsoft.com/office/drawing/2014/main" id="{62F1E3A2-2398-68AF-7E05-65F35DDB839E}"/>
              </a:ext>
            </a:extLst>
          </p:cNvPr>
          <p:cNvPicPr>
            <a:picLocks noGrp="1" noChangeAspect="1"/>
          </p:cNvPicPr>
          <p:nvPr>
            <p:ph sz="half" idx="1"/>
          </p:nvPr>
        </p:nvPicPr>
        <p:blipFill>
          <a:blip r:embed="rId3"/>
          <a:stretch>
            <a:fillRect/>
          </a:stretch>
        </p:blipFill>
        <p:spPr>
          <a:xfrm>
            <a:off x="4572000" y="-1"/>
            <a:ext cx="7620000" cy="6234547"/>
          </a:xfrm>
          <a:prstGeom prst="rect">
            <a:avLst/>
          </a:prstGeom>
        </p:spPr>
      </p:pic>
      <p:sp>
        <p:nvSpPr>
          <p:cNvPr id="4" name="Title 3">
            <a:extLst>
              <a:ext uri="{FF2B5EF4-FFF2-40B4-BE49-F238E27FC236}">
                <a16:creationId xmlns:a16="http://schemas.microsoft.com/office/drawing/2014/main" id="{180CEB6F-FEFE-5B11-F359-D276F4CE3230}"/>
              </a:ext>
            </a:extLst>
          </p:cNvPr>
          <p:cNvSpPr>
            <a:spLocks noGrp="1"/>
          </p:cNvSpPr>
          <p:nvPr>
            <p:ph type="title"/>
          </p:nvPr>
        </p:nvSpPr>
        <p:spPr>
          <a:xfrm>
            <a:off x="362712" y="262270"/>
            <a:ext cx="4039955" cy="855330"/>
          </a:xfrm>
        </p:spPr>
        <p:txBody>
          <a:bodyPr>
            <a:normAutofit fontScale="90000"/>
          </a:bodyPr>
          <a:lstStyle/>
          <a:p>
            <a:r>
              <a:rPr lang="en-US" dirty="0"/>
              <a:t>Diet change is key for the environment</a:t>
            </a:r>
          </a:p>
        </p:txBody>
      </p:sp>
      <p:sp>
        <p:nvSpPr>
          <p:cNvPr id="5" name="Date Placeholder 4">
            <a:extLst>
              <a:ext uri="{FF2B5EF4-FFF2-40B4-BE49-F238E27FC236}">
                <a16:creationId xmlns:a16="http://schemas.microsoft.com/office/drawing/2014/main" id="{DD01EAD9-43B7-E776-0EE4-0DF05A20F6C3}"/>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8" name="TextBox 7">
            <a:extLst>
              <a:ext uri="{FF2B5EF4-FFF2-40B4-BE49-F238E27FC236}">
                <a16:creationId xmlns:a16="http://schemas.microsoft.com/office/drawing/2014/main" id="{50E5474C-2AA8-01A5-A395-134D06F87E0B}"/>
              </a:ext>
            </a:extLst>
          </p:cNvPr>
          <p:cNvSpPr txBox="1"/>
          <p:nvPr/>
        </p:nvSpPr>
        <p:spPr>
          <a:xfrm>
            <a:off x="539210" y="1486801"/>
            <a:ext cx="3251200" cy="3744871"/>
          </a:xfrm>
          <a:prstGeom prst="rect">
            <a:avLst/>
          </a:prstGeom>
          <a:noFill/>
        </p:spPr>
        <p:txBody>
          <a:bodyPr wrap="square" rtlCol="0">
            <a:spAutoFit/>
          </a:bodyPr>
          <a:lstStyle/>
          <a:p>
            <a:pPr>
              <a:lnSpc>
                <a:spcPct val="120000"/>
              </a:lnSpc>
              <a:spcAft>
                <a:spcPts val="1000"/>
              </a:spcAft>
            </a:pPr>
            <a:r>
              <a:rPr lang="en-US" dirty="0"/>
              <a:t>Dietary change reduces the pressure on the environment, but in SSA less than global average</a:t>
            </a:r>
          </a:p>
          <a:p>
            <a:pPr>
              <a:lnSpc>
                <a:spcPct val="120000"/>
              </a:lnSpc>
              <a:spcAft>
                <a:spcPts val="1000"/>
              </a:spcAft>
            </a:pPr>
            <a:r>
              <a:rPr lang="en-US" dirty="0"/>
              <a:t>Bundling with productivity increase and waste reduction:</a:t>
            </a:r>
          </a:p>
          <a:p>
            <a:pPr marL="285750" indent="-285750">
              <a:lnSpc>
                <a:spcPct val="120000"/>
              </a:lnSpc>
              <a:spcAft>
                <a:spcPts val="800"/>
              </a:spcAft>
              <a:buFont typeface="Arial" panose="020B0604020202020204" pitchFamily="34" charset="0"/>
              <a:buChar char="•"/>
            </a:pPr>
            <a:r>
              <a:rPr lang="en-US" dirty="0"/>
              <a:t>very small impact on the environmental outcomes</a:t>
            </a:r>
          </a:p>
          <a:p>
            <a:pPr marL="285750" indent="-285750">
              <a:lnSpc>
                <a:spcPct val="120000"/>
              </a:lnSpc>
              <a:buFont typeface="Arial" panose="020B0604020202020204" pitchFamily="34" charset="0"/>
              <a:buChar char="•"/>
            </a:pPr>
            <a:r>
              <a:rPr lang="en-US" dirty="0"/>
              <a:t>but some agricultural input use reduction</a:t>
            </a:r>
          </a:p>
        </p:txBody>
      </p:sp>
      <p:pic>
        <p:nvPicPr>
          <p:cNvPr id="9" name="Content Placeholder 6">
            <a:extLst>
              <a:ext uri="{FF2B5EF4-FFF2-40B4-BE49-F238E27FC236}">
                <a16:creationId xmlns:a16="http://schemas.microsoft.com/office/drawing/2014/main" id="{7E982817-9C6B-055C-BEC6-512E7E82B5F6}"/>
              </a:ext>
            </a:extLst>
          </p:cNvPr>
          <p:cNvPicPr>
            <a:picLocks noChangeAspect="1"/>
          </p:cNvPicPr>
          <p:nvPr/>
        </p:nvPicPr>
        <p:blipFill>
          <a:blip r:embed="rId3"/>
          <a:srcRect b="49663"/>
          <a:stretch>
            <a:fillRect/>
          </a:stretch>
        </p:blipFill>
        <p:spPr>
          <a:xfrm>
            <a:off x="4572000" y="0"/>
            <a:ext cx="7620000" cy="3138311"/>
          </a:xfrm>
          <a:prstGeom prst="rect">
            <a:avLst/>
          </a:prstGeom>
        </p:spPr>
      </p:pic>
    </p:spTree>
    <p:extLst>
      <p:ext uri="{BB962C8B-B14F-4D97-AF65-F5344CB8AC3E}">
        <p14:creationId xmlns:p14="http://schemas.microsoft.com/office/powerpoint/2010/main" val="110277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0B4983-3474-CE6A-AF11-C4C7286D4ED5}"/>
              </a:ext>
            </a:extLst>
          </p:cNvPr>
          <p:cNvSpPr>
            <a:spLocks noGrp="1"/>
          </p:cNvSpPr>
          <p:nvPr>
            <p:ph type="sldNum" sz="quarter" idx="11"/>
          </p:nvPr>
        </p:nvSpPr>
        <p:spPr/>
        <p:txBody>
          <a:bodyPr/>
          <a:lstStyle/>
          <a:p>
            <a:fld id="{838B0777-827F-8D42-90B1-61394C340E65}" type="slidenum">
              <a:rPr lang="en-US" smtClean="0"/>
              <a:pPr/>
              <a:t>9</a:t>
            </a:fld>
            <a:endParaRPr lang="en-US" dirty="0"/>
          </a:p>
        </p:txBody>
      </p:sp>
      <p:pic>
        <p:nvPicPr>
          <p:cNvPr id="7" name="Content Placeholder 6">
            <a:extLst>
              <a:ext uri="{FF2B5EF4-FFF2-40B4-BE49-F238E27FC236}">
                <a16:creationId xmlns:a16="http://schemas.microsoft.com/office/drawing/2014/main" id="{A434C8E5-4BF5-02B7-4731-492D2DB68CE4}"/>
              </a:ext>
            </a:extLst>
          </p:cNvPr>
          <p:cNvPicPr>
            <a:picLocks noGrp="1" noChangeAspect="1"/>
          </p:cNvPicPr>
          <p:nvPr>
            <p:ph sz="half" idx="1"/>
          </p:nvPr>
        </p:nvPicPr>
        <p:blipFill>
          <a:blip r:embed="rId3"/>
          <a:stretch>
            <a:fillRect/>
          </a:stretch>
        </p:blipFill>
        <p:spPr>
          <a:xfrm>
            <a:off x="4749064" y="82015"/>
            <a:ext cx="7442936" cy="6089675"/>
          </a:xfrm>
          <a:prstGeom prst="rect">
            <a:avLst/>
          </a:prstGeom>
        </p:spPr>
      </p:pic>
      <p:sp>
        <p:nvSpPr>
          <p:cNvPr id="4" name="Title 3">
            <a:extLst>
              <a:ext uri="{FF2B5EF4-FFF2-40B4-BE49-F238E27FC236}">
                <a16:creationId xmlns:a16="http://schemas.microsoft.com/office/drawing/2014/main" id="{4713A721-55B0-50CE-75BE-86BB391FA3F7}"/>
              </a:ext>
            </a:extLst>
          </p:cNvPr>
          <p:cNvSpPr>
            <a:spLocks noGrp="1"/>
          </p:cNvSpPr>
          <p:nvPr>
            <p:ph type="title"/>
          </p:nvPr>
        </p:nvSpPr>
        <p:spPr>
          <a:xfrm>
            <a:off x="362712" y="262270"/>
            <a:ext cx="3543244" cy="911774"/>
          </a:xfrm>
        </p:spPr>
        <p:txBody>
          <a:bodyPr>
            <a:normAutofit fontScale="90000"/>
          </a:bodyPr>
          <a:lstStyle/>
          <a:p>
            <a:r>
              <a:rPr lang="en-US" dirty="0"/>
              <a:t>Supply-side interventions buffer the market impacts  </a:t>
            </a:r>
          </a:p>
        </p:txBody>
      </p:sp>
      <p:sp>
        <p:nvSpPr>
          <p:cNvPr id="5" name="Date Placeholder 4">
            <a:extLst>
              <a:ext uri="{FF2B5EF4-FFF2-40B4-BE49-F238E27FC236}">
                <a16:creationId xmlns:a16="http://schemas.microsoft.com/office/drawing/2014/main" id="{804BF9C8-2BA3-AE2A-1644-E10C7EF5327B}"/>
              </a:ext>
            </a:extLst>
          </p:cNvPr>
          <p:cNvSpPr>
            <a:spLocks noGrp="1"/>
          </p:cNvSpPr>
          <p:nvPr>
            <p:ph type="dt" sz="half" idx="2"/>
          </p:nvPr>
        </p:nvSpPr>
        <p:spPr/>
        <p:txBody>
          <a:bodyPr/>
          <a:lstStyle/>
          <a:p>
            <a:fld id="{33F5A895-EFF7-4378-873A-714108B3E859}" type="datetime1">
              <a:rPr lang="en-US" smtClean="0"/>
              <a:t>7/21/2026</a:t>
            </a:fld>
            <a:endParaRPr lang="en-GB" dirty="0"/>
          </a:p>
        </p:txBody>
      </p:sp>
      <p:sp>
        <p:nvSpPr>
          <p:cNvPr id="8" name="TextBox 7">
            <a:extLst>
              <a:ext uri="{FF2B5EF4-FFF2-40B4-BE49-F238E27FC236}">
                <a16:creationId xmlns:a16="http://schemas.microsoft.com/office/drawing/2014/main" id="{F4FE19B0-AD5D-43EA-DB24-D45282FD9F55}"/>
              </a:ext>
            </a:extLst>
          </p:cNvPr>
          <p:cNvSpPr txBox="1"/>
          <p:nvPr/>
        </p:nvSpPr>
        <p:spPr>
          <a:xfrm>
            <a:off x="485422" y="1870075"/>
            <a:ext cx="3979002" cy="1852045"/>
          </a:xfrm>
          <a:prstGeom prst="rect">
            <a:avLst/>
          </a:prstGeom>
          <a:noFill/>
        </p:spPr>
        <p:txBody>
          <a:bodyPr wrap="square" rtlCol="0">
            <a:spAutoFit/>
          </a:bodyPr>
          <a:lstStyle/>
          <a:p>
            <a:pPr marL="285750" indent="-285750">
              <a:lnSpc>
                <a:spcPct val="120000"/>
              </a:lnSpc>
              <a:spcAft>
                <a:spcPts val="1000"/>
              </a:spcAft>
              <a:buFont typeface="Arial" panose="020B0604020202020204" pitchFamily="34" charset="0"/>
              <a:buChar char="•"/>
            </a:pPr>
            <a:r>
              <a:rPr lang="en-US" dirty="0"/>
              <a:t>Diet change drives import dependence and crop price increases </a:t>
            </a:r>
          </a:p>
          <a:p>
            <a:pPr marL="285750" indent="-285750">
              <a:lnSpc>
                <a:spcPct val="120000"/>
              </a:lnSpc>
              <a:buFont typeface="Arial" panose="020B0604020202020204" pitchFamily="34" charset="0"/>
              <a:buChar char="•"/>
            </a:pPr>
            <a:r>
              <a:rPr lang="en-US" dirty="0"/>
              <a:t>Bundled scenario reduces those impacts</a:t>
            </a:r>
          </a:p>
        </p:txBody>
      </p:sp>
    </p:spTree>
    <p:extLst>
      <p:ext uri="{BB962C8B-B14F-4D97-AF65-F5344CB8AC3E}">
        <p14:creationId xmlns:p14="http://schemas.microsoft.com/office/powerpoint/2010/main" val="3705140179"/>
      </p:ext>
    </p:extLst>
  </p:cSld>
  <p:clrMapOvr>
    <a:masterClrMapping/>
  </p:clrMapOvr>
</p:sld>
</file>

<file path=ppt/theme/theme1.xml><?xml version="1.0" encoding="utf-8"?>
<a:theme xmlns:a="http://schemas.openxmlformats.org/drawingml/2006/main" name="Office Theme">
  <a:themeElements>
    <a:clrScheme name="IIASA">
      <a:dk1>
        <a:srgbClr val="000000"/>
      </a:dk1>
      <a:lt1>
        <a:srgbClr val="FFFFFF"/>
      </a:lt1>
      <a:dk2>
        <a:srgbClr val="44546A"/>
      </a:dk2>
      <a:lt2>
        <a:srgbClr val="E7E6E6"/>
      </a:lt2>
      <a:accent1>
        <a:srgbClr val="2653A0"/>
      </a:accent1>
      <a:accent2>
        <a:srgbClr val="60C6BF"/>
      </a:accent2>
      <a:accent3>
        <a:srgbClr val="207E6E"/>
      </a:accent3>
      <a:accent4>
        <a:srgbClr val="FBBB40"/>
      </a:accent4>
      <a:accent5>
        <a:srgbClr val="EE696B"/>
      </a:accent5>
      <a:accent6>
        <a:srgbClr val="684B94"/>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ASA Template Old but NEW" id="{9246D6C3-268A-2744-ACF8-43068FFB17A5}" vid="{B2C6A768-165A-584D-88A6-2CB877225D2D}"/>
    </a:ext>
  </a:extLst>
</a:theme>
</file>

<file path=ppt/theme/theme2.xml><?xml version="1.0" encoding="utf-8"?>
<a:theme xmlns:a="http://schemas.openxmlformats.org/drawingml/2006/main" name="IIASA alternatives">
  <a:themeElements>
    <a:clrScheme name="Custom 13">
      <a:dk1>
        <a:srgbClr val="000000"/>
      </a:dk1>
      <a:lt1>
        <a:srgbClr val="FFFFFF"/>
      </a:lt1>
      <a:dk2>
        <a:srgbClr val="44546A"/>
      </a:dk2>
      <a:lt2>
        <a:srgbClr val="E7E6E6"/>
      </a:lt2>
      <a:accent1>
        <a:srgbClr val="4472C4"/>
      </a:accent1>
      <a:accent2>
        <a:srgbClr val="61C6C0"/>
      </a:accent2>
      <a:accent3>
        <a:srgbClr val="207F6E"/>
      </a:accent3>
      <a:accent4>
        <a:srgbClr val="FCBB40"/>
      </a:accent4>
      <a:accent5>
        <a:srgbClr val="EE696B"/>
      </a:accent5>
      <a:accent6>
        <a:srgbClr val="684C94"/>
      </a:accent6>
      <a:hlink>
        <a:srgbClr val="61ADC0"/>
      </a:hlink>
      <a:folHlink>
        <a:srgbClr val="617FC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ASA Template Old but NEW" id="{9246D6C3-268A-2744-ACF8-43068FFB17A5}" vid="{9AF9885F-5631-4D4B-B918-0650DB50B1F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ACF1087-ADFA-4AF6-B619-C51AE016F054}">
  <we:reference id="wa200010001" version="1.0.0.1" store="en-US" storeType="OMEX"/>
  <we:alternateReferences>
    <we:reference id="WA200010001" version="1.0.0.1" store="WA200010001" storeType="OMEX"/>
  </we:alternateReferences>
  <we:properties>
    <we:property name="claude.fileId" value="&quot;150c774d-a61e-487d-8ff1-ffe5ae46cb5d&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d0918a-b7e2-4c0f-a73e-e06392b4f92a">
      <Terms xmlns="http://schemas.microsoft.com/office/infopath/2007/PartnerControls"/>
    </lcf76f155ced4ddcb4097134ff3c332f>
    <TaxCatchAll xmlns="60b84119-e5e3-40e9-9a06-bc3a5464f38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F713726C6103478360B615C80F1AD2" ma:contentTypeVersion="17" ma:contentTypeDescription="Create a new document." ma:contentTypeScope="" ma:versionID="0fd347c82c3a6c740ba6826a4104c336">
  <xsd:schema xmlns:xsd="http://www.w3.org/2001/XMLSchema" xmlns:xs="http://www.w3.org/2001/XMLSchema" xmlns:p="http://schemas.microsoft.com/office/2006/metadata/properties" xmlns:ns2="5fd0918a-b7e2-4c0f-a73e-e06392b4f92a" xmlns:ns3="60b84119-e5e3-40e9-9a06-bc3a5464f383" targetNamespace="http://schemas.microsoft.com/office/2006/metadata/properties" ma:root="true" ma:fieldsID="254ebf944ffc50ddd2a1177c77ca8000" ns2:_="" ns3:_="">
    <xsd:import namespace="5fd0918a-b7e2-4c0f-a73e-e06392b4f92a"/>
    <xsd:import namespace="60b84119-e5e3-40e9-9a06-bc3a5464f3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d0918a-b7e2-4c0f-a73e-e06392b4f92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b2b414a-4870-4b76-be62-ecc4760d58d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b84119-e5e3-40e9-9a06-bc3a5464f383"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76602fce-a64e-4043-8ba0-58606f317a20}" ma:internalName="TaxCatchAll" ma:showField="CatchAllData" ma:web="60b84119-e5e3-40e9-9a06-bc3a5464f3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794EA7-8E28-4624-885F-9EF05194D2E6}">
  <ds:schemaRefs>
    <ds:schemaRef ds:uri="http://schemas.microsoft.com/sharepoint/v3/contenttype/forms"/>
  </ds:schemaRefs>
</ds:datastoreItem>
</file>

<file path=customXml/itemProps2.xml><?xml version="1.0" encoding="utf-8"?>
<ds:datastoreItem xmlns:ds="http://schemas.openxmlformats.org/officeDocument/2006/customXml" ds:itemID="{5AD93C57-A7ED-44E6-88BF-DA3984EE19E6}">
  <ds:schemaRef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60b84119-e5e3-40e9-9a06-bc3a5464f383"/>
    <ds:schemaRef ds:uri="http://schemas.microsoft.com/office/2006/metadata/properties"/>
    <ds:schemaRef ds:uri="http://purl.org/dc/elements/1.1/"/>
    <ds:schemaRef ds:uri="5fd0918a-b7e2-4c0f-a73e-e06392b4f92a"/>
    <ds:schemaRef ds:uri="http://www.w3.org/XML/1998/namespace"/>
    <ds:schemaRef ds:uri="http://purl.org/dc/terms/"/>
  </ds:schemaRefs>
</ds:datastoreItem>
</file>

<file path=customXml/itemProps3.xml><?xml version="1.0" encoding="utf-8"?>
<ds:datastoreItem xmlns:ds="http://schemas.openxmlformats.org/officeDocument/2006/customXml" ds:itemID="{64CDC344-AA9D-452C-9F2C-80C6CDDF5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d0918a-b7e2-4c0f-a73e-e06392b4f92a"/>
    <ds:schemaRef ds:uri="60b84119-e5e3-40e9-9a06-bc3a5464f3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IIASA PPT presentation template (09.2024)</Template>
  <TotalTime>75665</TotalTime>
  <Words>1143</Words>
  <Application>Microsoft Office PowerPoint</Application>
  <PresentationFormat>Widescreen</PresentationFormat>
  <Paragraphs>141</Paragraphs>
  <Slides>14</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Courier New</vt:lpstr>
      <vt:lpstr>Source Sans Pro</vt:lpstr>
      <vt:lpstr>Tahoma</vt:lpstr>
      <vt:lpstr>Wingdings</vt:lpstr>
      <vt:lpstr>Office Theme</vt:lpstr>
      <vt:lpstr>IIASA alternatives</vt:lpstr>
      <vt:lpstr>Food system transformation in Sub-Saharan Africa: assessing impacts of global pathways on food security, biodiversity, and greenhouse gas emissions </vt:lpstr>
      <vt:lpstr>Outline </vt:lpstr>
      <vt:lpstr>Sub-Saharan Africa – a very different story </vt:lpstr>
      <vt:lpstr>Methods</vt:lpstr>
      <vt:lpstr>Methods -scenarios</vt:lpstr>
      <vt:lpstr>BAU in 2050: improved food security, at ecological cost</vt:lpstr>
      <vt:lpstr>PowerPoint Presentation</vt:lpstr>
      <vt:lpstr>Diet change is key for the environment</vt:lpstr>
      <vt:lpstr>Supply-side interventions buffer the market impacts  </vt:lpstr>
      <vt:lpstr>Outline </vt:lpstr>
      <vt:lpstr>PowerPoint Presentation</vt:lpstr>
      <vt:lpstr>Environmental impacts differ by sub-region too </vt:lpstr>
      <vt:lpstr>Conclusions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WOGERER Michael</dc:creator>
  <cp:lastModifiedBy>KOZICKA Marta</cp:lastModifiedBy>
  <cp:revision>18</cp:revision>
  <cp:lastPrinted>2018-09-04T06:30:47Z</cp:lastPrinted>
  <dcterms:created xsi:type="dcterms:W3CDTF">2024-11-13T07:17:07Z</dcterms:created>
  <dcterms:modified xsi:type="dcterms:W3CDTF">2026-07-21T12:29:55Z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0x010100D9F713726C6103478360B615C80F1AD2</vt:lpwstr>
  </property>
  <property fmtid="{D5CDD505-2E9C-101B-9397-08002B2CF9AE}" pid="3" name="_dlc_DocIdItemGuid">
    <vt:lpwstr>21d70297-cd61-47d2-9611-414a1fcff47b</vt:lpwstr>
  </property>
  <property fmtid="{D5CDD505-2E9C-101B-9397-08002B2CF9AE}" pid="4" name="MediaServiceImageTags">
    <vt:lpwstr/>
  </property>
</Properties>
</file>